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45" r:id="rId1"/>
    <p:sldMasterId id="2147484457" r:id="rId2"/>
  </p:sldMasterIdLst>
  <p:notesMasterIdLst>
    <p:notesMasterId r:id="rId19"/>
  </p:notesMasterIdLst>
  <p:handoutMasterIdLst>
    <p:handoutMasterId r:id="rId20"/>
  </p:handoutMasterIdLst>
  <p:sldIdLst>
    <p:sldId id="445" r:id="rId3"/>
    <p:sldId id="400" r:id="rId4"/>
    <p:sldId id="451" r:id="rId5"/>
    <p:sldId id="433" r:id="rId6"/>
    <p:sldId id="446" r:id="rId7"/>
    <p:sldId id="457" r:id="rId8"/>
    <p:sldId id="421" r:id="rId9"/>
    <p:sldId id="448" r:id="rId10"/>
    <p:sldId id="422" r:id="rId11"/>
    <p:sldId id="423" r:id="rId12"/>
    <p:sldId id="443" r:id="rId13"/>
    <p:sldId id="426" r:id="rId14"/>
    <p:sldId id="454" r:id="rId15"/>
    <p:sldId id="456" r:id="rId16"/>
    <p:sldId id="449" r:id="rId17"/>
    <p:sldId id="450" r:id="rId18"/>
  </p:sldIdLst>
  <p:sldSz cx="9144000" cy="5143500" type="screen16x9"/>
  <p:notesSz cx="6807200" cy="9939338"/>
  <p:defaultTextStyle>
    <a:defPPr>
      <a:defRPr lang="zh-TW"/>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預設章節" id="{34503B3A-7C2C-4890-9E92-848E05CF9A92}">
          <p14:sldIdLst>
            <p14:sldId id="445"/>
            <p14:sldId id="400"/>
            <p14:sldId id="451"/>
            <p14:sldId id="433"/>
            <p14:sldId id="446"/>
            <p14:sldId id="457"/>
            <p14:sldId id="421"/>
            <p14:sldId id="448"/>
            <p14:sldId id="422"/>
            <p14:sldId id="423"/>
            <p14:sldId id="443"/>
            <p14:sldId id="426"/>
            <p14:sldId id="454"/>
            <p14:sldId id="456"/>
            <p14:sldId id="449"/>
            <p14:sldId id="450"/>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3366CC"/>
    <a:srgbClr val="FF3399"/>
    <a:srgbClr val="CCFFFF"/>
    <a:srgbClr val="FFFFFF"/>
    <a:srgbClr val="0000FF"/>
    <a:srgbClr val="FFCCFF"/>
    <a:srgbClr val="FFFFCC"/>
    <a:srgbClr val="CCECFF"/>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中等深淺樣式 1 - 輔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中等深淺樣式 4 - 輔色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B1032C-EA38-4F05-BA0D-38AFFFC7BED3}" styleName="淺色樣式 3 - 輔色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淺色樣式 3 - 輔色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16D9F66E-5EB9-4882-86FB-DCBF35E3C3E4}" styleName="中等深淺樣式 4 - 輔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27102A9-8310-4765-A935-A1911B00CA55}" styleName="淺色樣式 1 - 輔色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淺色樣式 3 - 輔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淺色樣式 3 - 輔色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ABFCF23-3B69-468F-B69F-88F6DE6A72F2}" styleName="中等深淺樣式 1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等深淺樣式 1 - 輔色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EB344D84-9AFB-497E-A393-DC336BA19D2E}" styleName="中等深淺樣式 3 - 輔色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DA37D80-6434-44D0-A028-1B22A696006F}" styleName="淺色樣式 3 - 輔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2838BEF-8BB2-4498-84A7-C5851F593DF1}" styleName="中等深淺樣式 4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34580" autoAdjust="0"/>
    <p:restoredTop sz="80597" autoAdjust="0"/>
  </p:normalViewPr>
  <p:slideViewPr>
    <p:cSldViewPr snapToGrid="0" snapToObjects="1">
      <p:cViewPr>
        <p:scale>
          <a:sx n="120" d="100"/>
          <a:sy n="120" d="100"/>
        </p:scale>
        <p:origin x="936" y="53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4" y="3"/>
            <a:ext cx="2949786" cy="496967"/>
          </a:xfrm>
          <a:prstGeom prst="rect">
            <a:avLst/>
          </a:prstGeom>
        </p:spPr>
        <p:txBody>
          <a:bodyPr vert="horz" lIns="91550" tIns="45775" rIns="91550" bIns="45775" rtlCol="0"/>
          <a:lstStyle>
            <a:lvl1pPr algn="l">
              <a:defRPr sz="1200"/>
            </a:lvl1pPr>
          </a:lstStyle>
          <a:p>
            <a:endParaRPr lang="zh-TW" altLang="en-US"/>
          </a:p>
        </p:txBody>
      </p:sp>
      <p:sp>
        <p:nvSpPr>
          <p:cNvPr id="3" name="日期版面配置區 2"/>
          <p:cNvSpPr>
            <a:spLocks noGrp="1"/>
          </p:cNvSpPr>
          <p:nvPr>
            <p:ph type="dt" sz="quarter" idx="1"/>
          </p:nvPr>
        </p:nvSpPr>
        <p:spPr>
          <a:xfrm>
            <a:off x="3855842" y="3"/>
            <a:ext cx="2949786" cy="496967"/>
          </a:xfrm>
          <a:prstGeom prst="rect">
            <a:avLst/>
          </a:prstGeom>
        </p:spPr>
        <p:txBody>
          <a:bodyPr vert="horz" lIns="91550" tIns="45775" rIns="91550" bIns="45775" rtlCol="0"/>
          <a:lstStyle>
            <a:lvl1pPr algn="r">
              <a:defRPr sz="1200"/>
            </a:lvl1pPr>
          </a:lstStyle>
          <a:p>
            <a:fld id="{1722C1B8-41B6-4697-8B7A-EF88F1E645BD}" type="datetime1">
              <a:rPr lang="zh-TW" altLang="en-US" smtClean="0"/>
              <a:t>2026/9/9</a:t>
            </a:fld>
            <a:endParaRPr lang="zh-TW" altLang="en-US"/>
          </a:p>
        </p:txBody>
      </p:sp>
      <p:sp>
        <p:nvSpPr>
          <p:cNvPr id="4" name="頁尾版面配置區 3"/>
          <p:cNvSpPr>
            <a:spLocks noGrp="1"/>
          </p:cNvSpPr>
          <p:nvPr>
            <p:ph type="ftr" sz="quarter" idx="2"/>
          </p:nvPr>
        </p:nvSpPr>
        <p:spPr>
          <a:xfrm>
            <a:off x="4" y="9440650"/>
            <a:ext cx="2949786" cy="496967"/>
          </a:xfrm>
          <a:prstGeom prst="rect">
            <a:avLst/>
          </a:prstGeom>
        </p:spPr>
        <p:txBody>
          <a:bodyPr vert="horz" lIns="91550" tIns="45775" rIns="91550" bIns="45775"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5842" y="9440650"/>
            <a:ext cx="2949786" cy="496967"/>
          </a:xfrm>
          <a:prstGeom prst="rect">
            <a:avLst/>
          </a:prstGeom>
        </p:spPr>
        <p:txBody>
          <a:bodyPr vert="horz" lIns="91550" tIns="45775" rIns="91550" bIns="45775" rtlCol="0" anchor="b"/>
          <a:lstStyle>
            <a:lvl1pPr algn="r">
              <a:defRPr sz="1200"/>
            </a:lvl1pPr>
          </a:lstStyle>
          <a:p>
            <a:fld id="{C3AA97F5-E316-4843-B409-4494C2660974}" type="slidenum">
              <a:rPr lang="zh-TW" altLang="en-US" smtClean="0"/>
              <a:t>‹#›</a:t>
            </a:fld>
            <a:endParaRPr lang="zh-TW" altLang="en-US"/>
          </a:p>
        </p:txBody>
      </p:sp>
    </p:spTree>
    <p:extLst>
      <p:ext uri="{BB962C8B-B14F-4D97-AF65-F5344CB8AC3E}">
        <p14:creationId xmlns:p14="http://schemas.microsoft.com/office/powerpoint/2010/main" val="25991307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4" y="3"/>
            <a:ext cx="2949786" cy="496967"/>
          </a:xfrm>
          <a:prstGeom prst="rect">
            <a:avLst/>
          </a:prstGeom>
        </p:spPr>
        <p:txBody>
          <a:bodyPr vert="horz" lIns="91550" tIns="45775" rIns="91550" bIns="45775" rtlCol="0"/>
          <a:lstStyle>
            <a:lvl1pPr algn="l">
              <a:defRPr sz="1200"/>
            </a:lvl1pPr>
          </a:lstStyle>
          <a:p>
            <a:endParaRPr kumimoji="1" lang="zh-TW" altLang="en-US"/>
          </a:p>
        </p:txBody>
      </p:sp>
      <p:sp>
        <p:nvSpPr>
          <p:cNvPr id="3" name="日期版面配置區 2"/>
          <p:cNvSpPr>
            <a:spLocks noGrp="1"/>
          </p:cNvSpPr>
          <p:nvPr>
            <p:ph type="dt" idx="1"/>
          </p:nvPr>
        </p:nvSpPr>
        <p:spPr>
          <a:xfrm>
            <a:off x="3855842" y="3"/>
            <a:ext cx="2949786" cy="496967"/>
          </a:xfrm>
          <a:prstGeom prst="rect">
            <a:avLst/>
          </a:prstGeom>
        </p:spPr>
        <p:txBody>
          <a:bodyPr vert="horz" lIns="91550" tIns="45775" rIns="91550" bIns="45775" rtlCol="0"/>
          <a:lstStyle>
            <a:lvl1pPr algn="r">
              <a:defRPr sz="1200"/>
            </a:lvl1pPr>
          </a:lstStyle>
          <a:p>
            <a:fld id="{D4DB17CB-356B-4F6F-A664-32C4776CB5FA}" type="datetime1">
              <a:rPr kumimoji="1" lang="zh-TW" altLang="en-US" smtClean="0"/>
              <a:t>2026/9/9</a:t>
            </a:fld>
            <a:endParaRPr kumimoji="1" lang="zh-TW" altLang="en-US"/>
          </a:p>
        </p:txBody>
      </p:sp>
      <p:sp>
        <p:nvSpPr>
          <p:cNvPr id="4" name="投影片影像版面配置區 3"/>
          <p:cNvSpPr>
            <a:spLocks noGrp="1" noRot="1" noChangeAspect="1"/>
          </p:cNvSpPr>
          <p:nvPr>
            <p:ph type="sldImg" idx="2"/>
          </p:nvPr>
        </p:nvSpPr>
        <p:spPr>
          <a:xfrm>
            <a:off x="92075" y="746125"/>
            <a:ext cx="6623050" cy="3725863"/>
          </a:xfrm>
          <a:prstGeom prst="rect">
            <a:avLst/>
          </a:prstGeom>
          <a:noFill/>
          <a:ln w="12700">
            <a:solidFill>
              <a:prstClr val="black"/>
            </a:solidFill>
          </a:ln>
        </p:spPr>
        <p:txBody>
          <a:bodyPr vert="horz" lIns="91550" tIns="45775" rIns="91550" bIns="45775" rtlCol="0" anchor="ctr"/>
          <a:lstStyle/>
          <a:p>
            <a:endParaRPr lang="zh-TW" altLang="en-US"/>
          </a:p>
        </p:txBody>
      </p:sp>
      <p:sp>
        <p:nvSpPr>
          <p:cNvPr id="5" name="備忘稿版面配置區 4"/>
          <p:cNvSpPr>
            <a:spLocks noGrp="1"/>
          </p:cNvSpPr>
          <p:nvPr>
            <p:ph type="body" sz="quarter" idx="3"/>
          </p:nvPr>
        </p:nvSpPr>
        <p:spPr>
          <a:xfrm>
            <a:off x="680721" y="4721186"/>
            <a:ext cx="5445760" cy="4472702"/>
          </a:xfrm>
          <a:prstGeom prst="rect">
            <a:avLst/>
          </a:prstGeom>
        </p:spPr>
        <p:txBody>
          <a:bodyPr vert="horz" lIns="91550" tIns="45775" rIns="91550" bIns="45775" rtlCol="0"/>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6" name="頁尾版面配置區 5"/>
          <p:cNvSpPr>
            <a:spLocks noGrp="1"/>
          </p:cNvSpPr>
          <p:nvPr>
            <p:ph type="ftr" sz="quarter" idx="4"/>
          </p:nvPr>
        </p:nvSpPr>
        <p:spPr>
          <a:xfrm>
            <a:off x="4" y="9440650"/>
            <a:ext cx="2949786" cy="496967"/>
          </a:xfrm>
          <a:prstGeom prst="rect">
            <a:avLst/>
          </a:prstGeom>
        </p:spPr>
        <p:txBody>
          <a:bodyPr vert="horz" lIns="91550" tIns="45775" rIns="91550" bIns="45775" rtlCol="0" anchor="b"/>
          <a:lstStyle>
            <a:lvl1pPr algn="l">
              <a:defRPr sz="1200"/>
            </a:lvl1pPr>
          </a:lstStyle>
          <a:p>
            <a:endParaRPr kumimoji="1" lang="zh-TW" altLang="en-US"/>
          </a:p>
        </p:txBody>
      </p:sp>
      <p:sp>
        <p:nvSpPr>
          <p:cNvPr id="7" name="投影片編號版面配置區 6"/>
          <p:cNvSpPr>
            <a:spLocks noGrp="1"/>
          </p:cNvSpPr>
          <p:nvPr>
            <p:ph type="sldNum" sz="quarter" idx="5"/>
          </p:nvPr>
        </p:nvSpPr>
        <p:spPr>
          <a:xfrm>
            <a:off x="3855842" y="9440650"/>
            <a:ext cx="2949786" cy="496967"/>
          </a:xfrm>
          <a:prstGeom prst="rect">
            <a:avLst/>
          </a:prstGeom>
        </p:spPr>
        <p:txBody>
          <a:bodyPr vert="horz" lIns="91550" tIns="45775" rIns="91550" bIns="45775" rtlCol="0" anchor="b"/>
          <a:lstStyle>
            <a:lvl1pPr algn="r">
              <a:defRPr sz="1200"/>
            </a:lvl1pPr>
          </a:lstStyle>
          <a:p>
            <a:fld id="{3875FA47-C620-5346-8F1B-C4DDEECC868B}" type="slidenum">
              <a:rPr kumimoji="1" lang="zh-TW" altLang="en-US" smtClean="0"/>
              <a:t>‹#›</a:t>
            </a:fld>
            <a:endParaRPr kumimoji="1" lang="zh-TW" altLang="en-US"/>
          </a:p>
        </p:txBody>
      </p:sp>
    </p:spTree>
    <p:extLst>
      <p:ext uri="{BB962C8B-B14F-4D97-AF65-F5344CB8AC3E}">
        <p14:creationId xmlns:p14="http://schemas.microsoft.com/office/powerpoint/2010/main" val="2585035543"/>
      </p:ext>
    </p:extLst>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defTabSz="457749">
              <a:defRPr/>
            </a:pPr>
            <a:endParaRPr lang="zh-TW" altLang="en-US"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522771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defTabSz="457749">
              <a:defRPr/>
            </a:pPr>
            <a:endParaRPr lang="zh-TW" altLang="en-US"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522771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457749">
              <a:defRPr/>
            </a:pPr>
            <a:endParaRPr lang="en-US" altLang="zh-TW"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522771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defTabSz="457749">
              <a:defRPr/>
            </a:pPr>
            <a:endParaRPr lang="en-US" altLang="zh-TW"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522771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defTabSz="457749">
              <a:defRPr/>
            </a:pPr>
            <a:endParaRPr lang="en-US" altLang="zh-TW"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052807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defTabSz="457749">
              <a:defRPr/>
            </a:pPr>
            <a:endParaRPr lang="en-US" altLang="zh-TW"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522771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defTabSz="457749">
              <a:defRPr/>
            </a:pPr>
            <a:endParaRPr lang="en-US" altLang="zh-TW"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522771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457749">
              <a:defRPr/>
            </a:pPr>
            <a:endParaRPr lang="en-US" altLang="zh-TW"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522771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defTabSz="457749">
              <a:defRPr/>
            </a:pPr>
            <a:endParaRPr lang="en-US" altLang="zh-TW"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522771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defTabSz="457749">
              <a:defRPr/>
            </a:pPr>
            <a:endParaRPr lang="en-US" altLang="zh-TW"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522771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457749">
              <a:defRPr/>
            </a:pPr>
            <a:endParaRPr lang="en-US" altLang="zh-TW"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5227714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755576" y="735546"/>
            <a:ext cx="4680520" cy="1134126"/>
          </a:xfrm>
        </p:spPr>
        <p:txBody>
          <a:bodyPr>
            <a:normAutofit/>
          </a:bodyPr>
          <a:lstStyle>
            <a:lvl1pPr>
              <a:defRPr sz="4600" b="1">
                <a:solidFill>
                  <a:schemeClr val="tx2">
                    <a:lumMod val="50000"/>
                  </a:schemeClr>
                </a:solidFill>
                <a:latin typeface="微軟正黑體" panose="020B0604030504040204" pitchFamily="34" charset="-120"/>
                <a:ea typeface="微軟正黑體" panose="020B0604030504040204" pitchFamily="34" charset="-120"/>
              </a:defRPr>
            </a:lvl1pPr>
          </a:lstStyle>
          <a:p>
            <a:r>
              <a:rPr lang="zh-TW" altLang="en-US"/>
              <a:t>按一下以編輯母片標題樣式</a:t>
            </a:r>
            <a:endParaRPr lang="zh-TW" altLang="en-US" dirty="0"/>
          </a:p>
        </p:txBody>
      </p:sp>
      <p:sp>
        <p:nvSpPr>
          <p:cNvPr id="3" name="副標題 2"/>
          <p:cNvSpPr>
            <a:spLocks noGrp="1"/>
          </p:cNvSpPr>
          <p:nvPr>
            <p:ph type="subTitle" idx="1"/>
          </p:nvPr>
        </p:nvSpPr>
        <p:spPr>
          <a:xfrm>
            <a:off x="1331640" y="1923678"/>
            <a:ext cx="6336704" cy="972108"/>
          </a:xfrm>
        </p:spPr>
        <p:txBody>
          <a:bodyPr>
            <a:normAutofit/>
          </a:bodyPr>
          <a:lstStyle>
            <a:lvl1pPr marL="0" indent="0" algn="ctr">
              <a:buNone/>
              <a:defRPr sz="4200" b="1">
                <a:solidFill>
                  <a:schemeClr val="bg2">
                    <a:lumMod val="10000"/>
                  </a:schemeClr>
                </a:solidFill>
                <a:latin typeface="微軟正黑體" panose="020B0604030504040204" pitchFamily="34" charset="-120"/>
                <a:ea typeface="微軟正黑體" panose="020B0604030504040204" pitchFamily="34" charset="-12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zh-TW" altLang="en-US" dirty="0"/>
          </a:p>
        </p:txBody>
      </p:sp>
      <p:sp>
        <p:nvSpPr>
          <p:cNvPr id="4" name="頁尾版面配置區 4"/>
          <p:cNvSpPr>
            <a:spLocks noGrp="1"/>
          </p:cNvSpPr>
          <p:nvPr>
            <p:ph type="ftr" sz="quarter" idx="10"/>
          </p:nvPr>
        </p:nvSpPr>
        <p:spPr>
          <a:xfrm>
            <a:off x="5940425" y="4569619"/>
            <a:ext cx="2895600" cy="273844"/>
          </a:xfrm>
          <a:prstGeom prst="rect">
            <a:avLst/>
          </a:prstGeom>
        </p:spPr>
        <p:txBody>
          <a:bodyPr/>
          <a:lstStyle>
            <a:lvl1pPr algn="ctr" fontAlgn="auto">
              <a:spcBef>
                <a:spcPts val="0"/>
              </a:spcBef>
              <a:spcAft>
                <a:spcPts val="0"/>
              </a:spcAft>
              <a:defRPr kumimoji="0" sz="2000" b="1" dirty="0" smtClean="0">
                <a:solidFill>
                  <a:schemeClr val="tx2">
                    <a:lumMod val="50000"/>
                  </a:schemeClr>
                </a:solidFill>
                <a:latin typeface="微軟正黑體" panose="020B0604030504040204" pitchFamily="34" charset="-120"/>
                <a:ea typeface="微軟正黑體" panose="020B0604030504040204" pitchFamily="34" charset="-120"/>
              </a:defRPr>
            </a:lvl1pPr>
          </a:lstStyle>
          <a:p>
            <a:endParaRPr lang="en-US"/>
          </a:p>
        </p:txBody>
      </p:sp>
    </p:spTree>
    <p:extLst>
      <p:ext uri="{BB962C8B-B14F-4D97-AF65-F5344CB8AC3E}">
        <p14:creationId xmlns:p14="http://schemas.microsoft.com/office/powerpoint/2010/main" val="3636300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611560" y="1923679"/>
            <a:ext cx="7772400" cy="1021556"/>
          </a:xfrm>
        </p:spPr>
        <p:txBody>
          <a:bodyPr anchor="t">
            <a:normAutofit/>
          </a:bodyPr>
          <a:lstStyle>
            <a:lvl1pPr algn="l">
              <a:defRPr sz="4400" b="1" cap="all">
                <a:latin typeface="微軟正黑體" panose="020B0604030504040204" pitchFamily="34" charset="-120"/>
                <a:ea typeface="微軟正黑體" panose="020B0604030504040204" pitchFamily="34" charset="-120"/>
              </a:defRPr>
            </a:lvl1pPr>
          </a:lstStyle>
          <a:p>
            <a:r>
              <a:rPr lang="zh-TW" altLang="en-US"/>
              <a:t>按一下以編輯母片標題樣式</a:t>
            </a:r>
            <a:endParaRPr lang="zh-TW" altLang="en-US" dirty="0"/>
          </a:p>
        </p:txBody>
      </p:sp>
      <p:sp>
        <p:nvSpPr>
          <p:cNvPr id="3" name="投影片編號版面配置區 5"/>
          <p:cNvSpPr>
            <a:spLocks noGrp="1"/>
          </p:cNvSpPr>
          <p:nvPr>
            <p:ph type="sldNum" sz="quarter" idx="10"/>
          </p:nvPr>
        </p:nvSpPr>
        <p:spPr>
          <a:xfrm>
            <a:off x="6588125" y="4677967"/>
            <a:ext cx="2133600" cy="201215"/>
          </a:xfrm>
        </p:spPr>
        <p:txBody>
          <a:bodyPr/>
          <a:lstStyle>
            <a:lvl1pPr>
              <a:defRPr smtClean="0">
                <a:solidFill>
                  <a:schemeClr val="tx2">
                    <a:lumMod val="50000"/>
                  </a:schemeClr>
                </a:solidFill>
              </a:defRPr>
            </a:lvl1pPr>
          </a:lstStyle>
          <a:p>
            <a:fld id="{46EB0A90-D3DF-AD42-A319-4BB3BFAED5FE}" type="slidenum">
              <a:rPr kumimoji="1" lang="zh-TW" altLang="en-US" smtClean="0"/>
              <a:t>‹#›</a:t>
            </a:fld>
            <a:endParaRPr kumimoji="1" lang="zh-TW" altLang="en-US"/>
          </a:p>
        </p:txBody>
      </p:sp>
    </p:spTree>
    <p:extLst>
      <p:ext uri="{BB962C8B-B14F-4D97-AF65-F5344CB8AC3E}">
        <p14:creationId xmlns:p14="http://schemas.microsoft.com/office/powerpoint/2010/main" val="415349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a:xfrm>
            <a:off x="457200" y="1200150"/>
            <a:ext cx="8229600" cy="353184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TW" altLang="en-US" dirty="0"/>
          </a:p>
        </p:txBody>
      </p:sp>
      <p:sp>
        <p:nvSpPr>
          <p:cNvPr id="4" name="投影片編號版面配置區 5"/>
          <p:cNvSpPr>
            <a:spLocks noGrp="1"/>
          </p:cNvSpPr>
          <p:nvPr>
            <p:ph type="sldNum" sz="quarter" idx="10"/>
          </p:nvPr>
        </p:nvSpPr>
        <p:spPr/>
        <p:txBody>
          <a:bodyPr/>
          <a:lstStyle>
            <a:lvl1pPr>
              <a:defRPr/>
            </a:lvl1pPr>
          </a:lstStyle>
          <a:p>
            <a:fld id="{46EB0A90-D3DF-AD42-A319-4BB3BFAED5FE}" type="slidenum">
              <a:rPr kumimoji="1" lang="zh-TW" altLang="en-US" smtClean="0"/>
              <a:t>‹#›</a:t>
            </a:fld>
            <a:endParaRPr kumimoji="1" lang="zh-TW" altLang="en-US"/>
          </a:p>
        </p:txBody>
      </p:sp>
    </p:spTree>
    <p:extLst>
      <p:ext uri="{BB962C8B-B14F-4D97-AF65-F5344CB8AC3E}">
        <p14:creationId xmlns:p14="http://schemas.microsoft.com/office/powerpoint/2010/main" val="3499357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200150"/>
            <a:ext cx="4038600" cy="36398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TW" altLang="en-US" dirty="0"/>
          </a:p>
        </p:txBody>
      </p:sp>
      <p:sp>
        <p:nvSpPr>
          <p:cNvPr id="4" name="內容版面配置區 3"/>
          <p:cNvSpPr>
            <a:spLocks noGrp="1"/>
          </p:cNvSpPr>
          <p:nvPr>
            <p:ph sz="half" idx="2"/>
          </p:nvPr>
        </p:nvSpPr>
        <p:spPr>
          <a:xfrm>
            <a:off x="4648200" y="1200150"/>
            <a:ext cx="4038600" cy="36398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投影片編號版面配置區 5"/>
          <p:cNvSpPr>
            <a:spLocks noGrp="1"/>
          </p:cNvSpPr>
          <p:nvPr>
            <p:ph type="sldNum" sz="quarter" idx="10"/>
          </p:nvPr>
        </p:nvSpPr>
        <p:spPr/>
        <p:txBody>
          <a:bodyPr/>
          <a:lstStyle>
            <a:lvl1pPr>
              <a:defRPr/>
            </a:lvl1pPr>
          </a:lstStyle>
          <a:p>
            <a:fld id="{46EB0A90-D3DF-AD42-A319-4BB3BFAED5FE}" type="slidenum">
              <a:rPr kumimoji="1" lang="zh-TW" altLang="en-US" smtClean="0"/>
              <a:t>‹#›</a:t>
            </a:fld>
            <a:endParaRPr kumimoji="1" lang="zh-TW" altLang="en-US"/>
          </a:p>
        </p:txBody>
      </p:sp>
    </p:spTree>
    <p:extLst>
      <p:ext uri="{BB962C8B-B14F-4D97-AF65-F5344CB8AC3E}">
        <p14:creationId xmlns:p14="http://schemas.microsoft.com/office/powerpoint/2010/main" val="2934958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endParaRPr lang="zh-TW" altLang="en-US" dirty="0"/>
          </a:p>
        </p:txBody>
      </p:sp>
      <p:sp>
        <p:nvSpPr>
          <p:cNvPr id="3" name="文字版面配置區 2"/>
          <p:cNvSpPr>
            <a:spLocks noGrp="1"/>
          </p:cNvSpPr>
          <p:nvPr>
            <p:ph type="body" idx="1"/>
          </p:nvPr>
        </p:nvSpPr>
        <p:spPr>
          <a:xfrm>
            <a:off x="457200" y="1151335"/>
            <a:ext cx="4040188" cy="479822"/>
          </a:xfrm>
        </p:spPr>
        <p:txBody>
          <a:bodyPr anchor="b">
            <a:noAutofit/>
          </a:bodyPr>
          <a:lstStyle>
            <a:lvl1pPr marL="0" indent="0">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1631156"/>
            <a:ext cx="4040188" cy="3154840"/>
          </a:xfrm>
        </p:spPr>
        <p:txBody>
          <a:bodyPr/>
          <a:lstStyle>
            <a:lvl1pPr>
              <a:defRPr sz="2400"/>
            </a:lvl1pPr>
            <a:lvl2pPr>
              <a:defRPr sz="2200"/>
            </a:lvl2pPr>
            <a:lvl3pPr>
              <a:defRPr sz="2000"/>
            </a:lvl3pPr>
            <a:lvl4pPr>
              <a:defRPr sz="18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TW" altLang="en-US" dirty="0"/>
          </a:p>
        </p:txBody>
      </p:sp>
      <p:sp>
        <p:nvSpPr>
          <p:cNvPr id="5" name="文字版面配置區 4"/>
          <p:cNvSpPr>
            <a:spLocks noGrp="1"/>
          </p:cNvSpPr>
          <p:nvPr>
            <p:ph type="body" sz="quarter" idx="3"/>
          </p:nvPr>
        </p:nvSpPr>
        <p:spPr>
          <a:xfrm>
            <a:off x="4645026" y="1151335"/>
            <a:ext cx="4041775" cy="479822"/>
          </a:xfrm>
        </p:spPr>
        <p:txBody>
          <a:bodyPr anchor="b">
            <a:noAutofit/>
          </a:bodyPr>
          <a:lstStyle>
            <a:lvl1pPr marL="0" indent="0">
              <a:buNone/>
              <a:defRPr sz="2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6" y="1631156"/>
            <a:ext cx="4041775" cy="3154840"/>
          </a:xfrm>
        </p:spPr>
        <p:txBody>
          <a:bodyPr/>
          <a:lstStyle>
            <a:lvl1pPr>
              <a:defRPr sz="2400"/>
            </a:lvl1pPr>
            <a:lvl2pPr>
              <a:defRPr sz="2200"/>
            </a:lvl2pPr>
            <a:lvl3pPr>
              <a:defRPr sz="2000"/>
            </a:lvl3pPr>
            <a:lvl4pPr>
              <a:defRPr sz="18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TW" altLang="en-US" dirty="0"/>
          </a:p>
        </p:txBody>
      </p:sp>
      <p:sp>
        <p:nvSpPr>
          <p:cNvPr id="7" name="投影片編號版面配置區 5"/>
          <p:cNvSpPr>
            <a:spLocks noGrp="1"/>
          </p:cNvSpPr>
          <p:nvPr>
            <p:ph type="sldNum" sz="quarter" idx="10"/>
          </p:nvPr>
        </p:nvSpPr>
        <p:spPr/>
        <p:txBody>
          <a:bodyPr/>
          <a:lstStyle>
            <a:lvl1pPr>
              <a:defRPr/>
            </a:lvl1pPr>
          </a:lstStyle>
          <a:p>
            <a:fld id="{46EB0A90-D3DF-AD42-A319-4BB3BFAED5FE}" type="slidenum">
              <a:rPr kumimoji="1" lang="zh-TW" altLang="en-US" smtClean="0"/>
              <a:t>‹#›</a:t>
            </a:fld>
            <a:endParaRPr kumimoji="1" lang="zh-TW" altLang="en-US"/>
          </a:p>
        </p:txBody>
      </p:sp>
    </p:spTree>
    <p:extLst>
      <p:ext uri="{BB962C8B-B14F-4D97-AF65-F5344CB8AC3E}">
        <p14:creationId xmlns:p14="http://schemas.microsoft.com/office/powerpoint/2010/main" val="4170853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zh-TW" altLang="en-US" dirty="0"/>
          </a:p>
        </p:txBody>
      </p:sp>
      <p:sp>
        <p:nvSpPr>
          <p:cNvPr id="3" name="投影片編號版面配置區 4"/>
          <p:cNvSpPr>
            <a:spLocks noGrp="1"/>
          </p:cNvSpPr>
          <p:nvPr>
            <p:ph type="sldNum" sz="quarter" idx="10"/>
          </p:nvPr>
        </p:nvSpPr>
        <p:spPr>
          <a:xfrm>
            <a:off x="6732588" y="4839892"/>
            <a:ext cx="2133600" cy="201215"/>
          </a:xfrm>
        </p:spPr>
        <p:txBody>
          <a:bodyPr/>
          <a:lstStyle>
            <a:lvl1pPr>
              <a:defRPr/>
            </a:lvl1pPr>
          </a:lstStyle>
          <a:p>
            <a:fld id="{46EB0A90-D3DF-AD42-A319-4BB3BFAED5FE}" type="slidenum">
              <a:rPr kumimoji="1" lang="zh-TW" altLang="en-US" smtClean="0"/>
              <a:t>‹#›</a:t>
            </a:fld>
            <a:endParaRPr kumimoji="1" lang="zh-TW" altLang="en-US"/>
          </a:p>
        </p:txBody>
      </p:sp>
    </p:spTree>
    <p:extLst>
      <p:ext uri="{BB962C8B-B14F-4D97-AF65-F5344CB8AC3E}">
        <p14:creationId xmlns:p14="http://schemas.microsoft.com/office/powerpoint/2010/main" val="1258883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投影片編號版面配置區 3"/>
          <p:cNvSpPr>
            <a:spLocks noGrp="1"/>
          </p:cNvSpPr>
          <p:nvPr>
            <p:ph type="sldNum" sz="quarter" idx="10"/>
          </p:nvPr>
        </p:nvSpPr>
        <p:spPr>
          <a:xfrm>
            <a:off x="6732588" y="4839892"/>
            <a:ext cx="2133600" cy="201215"/>
          </a:xfrm>
        </p:spPr>
        <p:txBody>
          <a:bodyPr/>
          <a:lstStyle>
            <a:lvl1pPr>
              <a:defRPr/>
            </a:lvl1pPr>
          </a:lstStyle>
          <a:p>
            <a:fld id="{46EB0A90-D3DF-AD42-A319-4BB3BFAED5FE}" type="slidenum">
              <a:rPr kumimoji="1" lang="zh-TW" altLang="en-US" smtClean="0"/>
              <a:t>‹#›</a:t>
            </a:fld>
            <a:endParaRPr kumimoji="1" lang="zh-TW" altLang="en-US"/>
          </a:p>
        </p:txBody>
      </p:sp>
    </p:spTree>
    <p:extLst>
      <p:ext uri="{BB962C8B-B14F-4D97-AF65-F5344CB8AC3E}">
        <p14:creationId xmlns:p14="http://schemas.microsoft.com/office/powerpoint/2010/main" val="4290013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1" y="204787"/>
            <a:ext cx="3008313" cy="871538"/>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04787"/>
            <a:ext cx="5111750" cy="463521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1" y="1076325"/>
            <a:ext cx="3008313" cy="376367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投影片編號版面配置區 5"/>
          <p:cNvSpPr>
            <a:spLocks noGrp="1"/>
          </p:cNvSpPr>
          <p:nvPr>
            <p:ph type="sldNum" sz="quarter" idx="10"/>
          </p:nvPr>
        </p:nvSpPr>
        <p:spPr/>
        <p:txBody>
          <a:bodyPr/>
          <a:lstStyle>
            <a:lvl1pPr>
              <a:defRPr/>
            </a:lvl1pPr>
          </a:lstStyle>
          <a:p>
            <a:fld id="{19371D3E-5A18-49EB-AD2A-429AF165759F}" type="slidenum">
              <a:rPr lang="en-US" smtClean="0"/>
              <a:t>‹#›</a:t>
            </a:fld>
            <a:endParaRPr lang="en-US"/>
          </a:p>
        </p:txBody>
      </p:sp>
    </p:spTree>
    <p:extLst>
      <p:ext uri="{BB962C8B-B14F-4D97-AF65-F5344CB8AC3E}">
        <p14:creationId xmlns:p14="http://schemas.microsoft.com/office/powerpoint/2010/main" val="54238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3600450"/>
            <a:ext cx="5486400" cy="425054"/>
          </a:xfrm>
        </p:spPr>
        <p:txBody>
          <a:bodyPr anchor="b">
            <a:normAutofit/>
          </a:bodyPr>
          <a:lstStyle>
            <a:lvl1pPr algn="l">
              <a:defRPr sz="2400" b="1"/>
            </a:lvl1pPr>
          </a:lstStyle>
          <a:p>
            <a:r>
              <a:rPr lang="zh-TW" altLang="en-US"/>
              <a:t>按一下以編輯母片標題樣式</a:t>
            </a:r>
            <a:endParaRPr lang="zh-TW" altLang="en-US" dirty="0"/>
          </a:p>
        </p:txBody>
      </p:sp>
      <p:sp>
        <p:nvSpPr>
          <p:cNvPr id="3" name="圖片版面配置區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zh-TW" altLang="en-US" noProof="0" dirty="0"/>
          </a:p>
        </p:txBody>
      </p:sp>
      <p:sp>
        <p:nvSpPr>
          <p:cNvPr id="4" name="文字版面配置區 3"/>
          <p:cNvSpPr>
            <a:spLocks noGrp="1"/>
          </p:cNvSpPr>
          <p:nvPr>
            <p:ph type="body" sz="half" idx="2"/>
          </p:nvPr>
        </p:nvSpPr>
        <p:spPr>
          <a:xfrm>
            <a:off x="1792288" y="4025503"/>
            <a:ext cx="5486400" cy="603647"/>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投影片編號版面配置區 5"/>
          <p:cNvSpPr>
            <a:spLocks noGrp="1"/>
          </p:cNvSpPr>
          <p:nvPr>
            <p:ph type="sldNum" sz="quarter" idx="10"/>
          </p:nvPr>
        </p:nvSpPr>
        <p:spPr/>
        <p:txBody>
          <a:bodyPr/>
          <a:lstStyle>
            <a:lvl1pPr>
              <a:defRPr/>
            </a:lvl1pPr>
          </a:lstStyle>
          <a:p>
            <a:fld id="{46EB0A90-D3DF-AD42-A319-4BB3BFAED5FE}" type="slidenum">
              <a:rPr kumimoji="1" lang="zh-TW" altLang="en-US" smtClean="0"/>
              <a:t>‹#›</a:t>
            </a:fld>
            <a:endParaRPr kumimoji="1" lang="zh-TW" altLang="en-US"/>
          </a:p>
        </p:txBody>
      </p:sp>
    </p:spTree>
    <p:extLst>
      <p:ext uri="{BB962C8B-B14F-4D97-AF65-F5344CB8AC3E}">
        <p14:creationId xmlns:p14="http://schemas.microsoft.com/office/powerpoint/2010/main" val="1259585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endParaRPr lang="zh-TW" altLang="en-US" dirty="0"/>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TW" altLang="en-US" dirty="0"/>
          </a:p>
        </p:txBody>
      </p:sp>
      <p:sp>
        <p:nvSpPr>
          <p:cNvPr id="4" name="投影片編號版面配置區 5"/>
          <p:cNvSpPr>
            <a:spLocks noGrp="1"/>
          </p:cNvSpPr>
          <p:nvPr>
            <p:ph type="sldNum" sz="quarter" idx="10"/>
          </p:nvPr>
        </p:nvSpPr>
        <p:spPr/>
        <p:txBody>
          <a:bodyPr/>
          <a:lstStyle>
            <a:lvl1pPr>
              <a:defRPr/>
            </a:lvl1pPr>
          </a:lstStyle>
          <a:p>
            <a:fld id="{46EB0A90-D3DF-AD42-A319-4BB3BFAED5FE}" type="slidenum">
              <a:rPr kumimoji="1" lang="zh-TW" altLang="en-US" smtClean="0"/>
              <a:t>‹#›</a:t>
            </a:fld>
            <a:endParaRPr kumimoji="1" lang="zh-TW" altLang="en-US"/>
          </a:p>
        </p:txBody>
      </p:sp>
    </p:spTree>
    <p:extLst>
      <p:ext uri="{BB962C8B-B14F-4D97-AF65-F5344CB8AC3E}">
        <p14:creationId xmlns:p14="http://schemas.microsoft.com/office/powerpoint/2010/main" val="3394760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05978"/>
            <a:ext cx="2057400" cy="4580018"/>
          </a:xfrm>
        </p:spPr>
        <p:txBody>
          <a:bodyPr vert="eaVert"/>
          <a:lstStyle/>
          <a:p>
            <a:r>
              <a:rPr lang="zh-TW" altLang="en-US"/>
              <a:t>按一下以編輯母片標題樣式</a:t>
            </a:r>
            <a:endParaRPr lang="zh-TW" altLang="en-US" dirty="0"/>
          </a:p>
        </p:txBody>
      </p:sp>
      <p:sp>
        <p:nvSpPr>
          <p:cNvPr id="3" name="直排文字版面配置區 2"/>
          <p:cNvSpPr>
            <a:spLocks noGrp="1"/>
          </p:cNvSpPr>
          <p:nvPr>
            <p:ph type="body" orient="vert" idx="1"/>
          </p:nvPr>
        </p:nvSpPr>
        <p:spPr>
          <a:xfrm>
            <a:off x="457200" y="205978"/>
            <a:ext cx="6019800" cy="458001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投影片編號版面配置區 5"/>
          <p:cNvSpPr>
            <a:spLocks noGrp="1"/>
          </p:cNvSpPr>
          <p:nvPr>
            <p:ph type="sldNum" sz="quarter" idx="10"/>
          </p:nvPr>
        </p:nvSpPr>
        <p:spPr/>
        <p:txBody>
          <a:bodyPr/>
          <a:lstStyle>
            <a:lvl1pPr>
              <a:defRPr/>
            </a:lvl1pPr>
          </a:lstStyle>
          <a:p>
            <a:fld id="{46EB0A90-D3DF-AD42-A319-4BB3BFAED5FE}" type="slidenum">
              <a:rPr kumimoji="1" lang="zh-TW" altLang="en-US" smtClean="0"/>
              <a:t>‹#›</a:t>
            </a:fld>
            <a:endParaRPr kumimoji="1" lang="zh-TW" altLang="en-US"/>
          </a:p>
        </p:txBody>
      </p:sp>
    </p:spTree>
    <p:extLst>
      <p:ext uri="{BB962C8B-B14F-4D97-AF65-F5344CB8AC3E}">
        <p14:creationId xmlns:p14="http://schemas.microsoft.com/office/powerpoint/2010/main" val="23432480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 name="直角三角形 9"/>
          <p:cNvSpPr/>
          <p:nvPr/>
        </p:nvSpPr>
        <p:spPr>
          <a:xfrm>
            <a:off x="-2" y="3498110"/>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fontAlgn="base">
              <a:spcBef>
                <a:spcPct val="50000"/>
              </a:spcBef>
              <a:spcAft>
                <a:spcPct val="0"/>
              </a:spcAft>
            </a:pPr>
            <a:endParaRPr lang="en-US" sz="2800">
              <a:solidFill>
                <a:prstClr val="white"/>
              </a:solidFill>
            </a:endParaRPr>
          </a:p>
        </p:txBody>
      </p:sp>
      <p:sp>
        <p:nvSpPr>
          <p:cNvPr id="9" name="標題 8"/>
          <p:cNvSpPr>
            <a:spLocks noGrp="1"/>
          </p:cNvSpPr>
          <p:nvPr>
            <p:ph type="ctrTitle"/>
          </p:nvPr>
        </p:nvSpPr>
        <p:spPr>
          <a:xfrm>
            <a:off x="685800" y="1314451"/>
            <a:ext cx="7772400" cy="137232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zh-TW" altLang="en-US"/>
              <a:t>按一下以編輯母片標題樣式</a:t>
            </a:r>
            <a:endParaRPr kumimoji="0" lang="en-US"/>
          </a:p>
        </p:txBody>
      </p:sp>
      <p:sp>
        <p:nvSpPr>
          <p:cNvPr id="17" name="副標題 16"/>
          <p:cNvSpPr>
            <a:spLocks noGrp="1"/>
          </p:cNvSpPr>
          <p:nvPr>
            <p:ph type="subTitle" idx="1"/>
          </p:nvPr>
        </p:nvSpPr>
        <p:spPr>
          <a:xfrm>
            <a:off x="685800" y="2708705"/>
            <a:ext cx="7772400" cy="899778"/>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TW" altLang="en-US"/>
              <a:t>按一下以編輯母片副標題樣式</a:t>
            </a:r>
            <a:endParaRPr kumimoji="0" lang="en-US"/>
          </a:p>
        </p:txBody>
      </p:sp>
      <p:grpSp>
        <p:nvGrpSpPr>
          <p:cNvPr id="2" name="群組 1"/>
          <p:cNvGrpSpPr/>
          <p:nvPr/>
        </p:nvGrpSpPr>
        <p:grpSpPr>
          <a:xfrm>
            <a:off x="-3765" y="3714750"/>
            <a:ext cx="9147765" cy="1434066"/>
            <a:chOff x="-3765" y="4832896"/>
            <a:chExt cx="9147765" cy="2032192"/>
          </a:xfrm>
        </p:grpSpPr>
        <p:sp>
          <p:nvSpPr>
            <p:cNvPr id="7" name="手繪多邊形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pPr algn="ctr" defTabSz="914400" fontAlgn="base">
                <a:spcBef>
                  <a:spcPct val="50000"/>
                </a:spcBef>
                <a:spcAft>
                  <a:spcPct val="0"/>
                </a:spcAft>
              </a:pPr>
              <a:endParaRPr lang="en-US" sz="2800">
                <a:solidFill>
                  <a:prstClr val="black"/>
                </a:solidFill>
                <a:latin typeface="Times New Roman" pitchFamily="18" charset="0"/>
                <a:ea typeface="標楷體" pitchFamily="65" charset="-120"/>
              </a:endParaRPr>
            </a:p>
          </p:txBody>
        </p:sp>
        <p:sp>
          <p:nvSpPr>
            <p:cNvPr id="8" name="手繪多邊形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pPr algn="ctr" defTabSz="914400" fontAlgn="base">
                <a:spcBef>
                  <a:spcPct val="50000"/>
                </a:spcBef>
                <a:spcAft>
                  <a:spcPct val="0"/>
                </a:spcAft>
              </a:pPr>
              <a:endParaRPr lang="en-US" sz="2800">
                <a:solidFill>
                  <a:prstClr val="black"/>
                </a:solidFill>
                <a:latin typeface="Times New Roman" pitchFamily="18" charset="0"/>
                <a:ea typeface="標楷體" pitchFamily="65" charset="-120"/>
              </a:endParaRPr>
            </a:p>
          </p:txBody>
        </p:sp>
        <p:sp>
          <p:nvSpPr>
            <p:cNvPr id="11" name="手繪多邊形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defTabSz="914400" fontAlgn="base">
                <a:spcBef>
                  <a:spcPct val="50000"/>
                </a:spcBef>
                <a:spcAft>
                  <a:spcPct val="0"/>
                </a:spcAft>
              </a:pPr>
              <a:endParaRPr lang="en-US" sz="2800">
                <a:solidFill>
                  <a:prstClr val="white"/>
                </a:solidFill>
              </a:endParaRPr>
            </a:p>
          </p:txBody>
        </p:sp>
        <p:cxnSp>
          <p:nvCxnSpPr>
            <p:cNvPr id="12" name="直線接點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期版面配置區 29"/>
          <p:cNvSpPr>
            <a:spLocks noGrp="1"/>
          </p:cNvSpPr>
          <p:nvPr>
            <p:ph type="dt" sz="half" idx="10"/>
          </p:nvPr>
        </p:nvSpPr>
        <p:spPr/>
        <p:txBody>
          <a:bodyPr/>
          <a:lstStyle>
            <a:lvl1pPr>
              <a:defRPr>
                <a:solidFill>
                  <a:srgbClr val="FFFFFF"/>
                </a:solidFill>
              </a:defRPr>
            </a:lvl1pPr>
            <a:extLst/>
          </a:lstStyle>
          <a:p>
            <a:pPr>
              <a:defRPr/>
            </a:pPr>
            <a:endParaRPr lang="en-US" altLang="zh-TW"/>
          </a:p>
        </p:txBody>
      </p:sp>
      <p:sp>
        <p:nvSpPr>
          <p:cNvPr id="19" name="頁尾版面配置區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ltLang="zh-TW">
              <a:solidFill>
                <a:srgbClr val="2DA2BF">
                  <a:tint val="20000"/>
                </a:srgbClr>
              </a:solidFill>
            </a:endParaRPr>
          </a:p>
        </p:txBody>
      </p:sp>
      <p:sp>
        <p:nvSpPr>
          <p:cNvPr id="27" name="投影片編號版面配置區 26"/>
          <p:cNvSpPr>
            <a:spLocks noGrp="1"/>
          </p:cNvSpPr>
          <p:nvPr>
            <p:ph type="sldNum" sz="quarter" idx="12"/>
          </p:nvPr>
        </p:nvSpPr>
        <p:spPr/>
        <p:txBody>
          <a:bodyPr/>
          <a:lstStyle>
            <a:lvl1pPr>
              <a:defRPr>
                <a:solidFill>
                  <a:srgbClr val="FFFFFF"/>
                </a:solidFill>
              </a:defRPr>
            </a:lvl1pPr>
            <a:extLst/>
          </a:lstStyle>
          <a:p>
            <a:pPr>
              <a:defRPr/>
            </a:pPr>
            <a:fld id="{E175A9A9-7196-4D04-97E4-7182D20BD516}" type="slidenum">
              <a:rPr lang="en-US" altLang="zh-TW" smtClean="0"/>
              <a:pPr>
                <a:defRPr/>
              </a:pPr>
              <a:t>‹#›</a:t>
            </a:fld>
            <a:endParaRPr lang="en-US" altLang="zh-TW"/>
          </a:p>
        </p:txBody>
      </p:sp>
    </p:spTree>
    <p:extLst>
      <p:ext uri="{BB962C8B-B14F-4D97-AF65-F5344CB8AC3E}">
        <p14:creationId xmlns:p14="http://schemas.microsoft.com/office/powerpoint/2010/main" val="4618121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日期版面配置區 3"/>
          <p:cNvSpPr>
            <a:spLocks noGrp="1"/>
          </p:cNvSpPr>
          <p:nvPr>
            <p:ph type="dt" sz="half" idx="10"/>
          </p:nvPr>
        </p:nvSpPr>
        <p:spPr/>
        <p:txBody>
          <a:bodyPr/>
          <a:lstStyle/>
          <a:p>
            <a:pPr>
              <a:defRPr/>
            </a:pPr>
            <a:endParaRPr lang="en-US" altLang="zh-TW">
              <a:solidFill>
                <a:prstClr val="black"/>
              </a:solidFill>
            </a:endParaRPr>
          </a:p>
        </p:txBody>
      </p:sp>
      <p:sp>
        <p:nvSpPr>
          <p:cNvPr id="5" name="頁尾版面配置區 4"/>
          <p:cNvSpPr>
            <a:spLocks noGrp="1"/>
          </p:cNvSpPr>
          <p:nvPr>
            <p:ph type="ftr" sz="quarter" idx="11"/>
          </p:nvPr>
        </p:nvSpPr>
        <p:spPr/>
        <p:txBody>
          <a:bodyPr/>
          <a:lstStyle/>
          <a:p>
            <a:pPr>
              <a:defRPr/>
            </a:pPr>
            <a:endParaRPr lang="en-US" altLang="zh-TW">
              <a:solidFill>
                <a:prstClr val="black"/>
              </a:solidFill>
            </a:endParaRPr>
          </a:p>
        </p:txBody>
      </p:sp>
      <p:sp>
        <p:nvSpPr>
          <p:cNvPr id="6" name="投影片編號版面配置區 5"/>
          <p:cNvSpPr>
            <a:spLocks noGrp="1"/>
          </p:cNvSpPr>
          <p:nvPr>
            <p:ph type="sldNum" sz="quarter" idx="12"/>
          </p:nvPr>
        </p:nvSpPr>
        <p:spPr/>
        <p:txBody>
          <a:bodyPr/>
          <a:lstStyle/>
          <a:p>
            <a:pPr>
              <a:defRPr/>
            </a:pPr>
            <a:fld id="{E175A9A9-7196-4D04-97E4-7182D20BD516}" type="slidenum">
              <a:rPr lang="en-US" altLang="zh-TW" smtClean="0">
                <a:solidFill>
                  <a:prstClr val="black"/>
                </a:solidFill>
              </a:rPr>
              <a:pPr>
                <a:defRPr/>
              </a:pPr>
              <a:t>‹#›</a:t>
            </a:fld>
            <a:endParaRPr lang="en-US" altLang="zh-TW">
              <a:solidFill>
                <a:prstClr val="black"/>
              </a:solidFill>
            </a:endParaRPr>
          </a:p>
        </p:txBody>
      </p:sp>
      <p:sp>
        <p:nvSpPr>
          <p:cNvPr id="7" name="標題 6"/>
          <p:cNvSpPr>
            <a:spLocks noGrp="1"/>
          </p:cNvSpPr>
          <p:nvPr>
            <p:ph type="title"/>
          </p:nvPr>
        </p:nvSpPr>
        <p:spPr/>
        <p:txBody>
          <a:bodyPr rtlCol="0"/>
          <a:lstStyle/>
          <a:p>
            <a:r>
              <a:rPr kumimoji="0" lang="zh-TW" altLang="en-US"/>
              <a:t>按一下以編輯母片標題樣式</a:t>
            </a:r>
            <a:endParaRPr kumimoji="0" lang="en-US"/>
          </a:p>
        </p:txBody>
      </p:sp>
    </p:spTree>
    <p:extLst>
      <p:ext uri="{BB962C8B-B14F-4D97-AF65-F5344CB8AC3E}">
        <p14:creationId xmlns:p14="http://schemas.microsoft.com/office/powerpoint/2010/main" val="13582037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76" y="794784"/>
            <a:ext cx="7772400" cy="13716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zh-TW" altLang="en-US"/>
              <a:t>按一下以編輯母片標題樣式</a:t>
            </a:r>
            <a:endParaRPr kumimoji="0" lang="en-US"/>
          </a:p>
        </p:txBody>
      </p:sp>
      <p:sp>
        <p:nvSpPr>
          <p:cNvPr id="3" name="文字版面配置區 2"/>
          <p:cNvSpPr>
            <a:spLocks noGrp="1"/>
          </p:cNvSpPr>
          <p:nvPr>
            <p:ph type="body" idx="1"/>
          </p:nvPr>
        </p:nvSpPr>
        <p:spPr>
          <a:xfrm>
            <a:off x="3922713" y="2198784"/>
            <a:ext cx="4572000" cy="1091166"/>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TW" altLang="en-US"/>
              <a:t>按一下以編輯母片文字樣式</a:t>
            </a:r>
          </a:p>
        </p:txBody>
      </p:sp>
      <p:sp>
        <p:nvSpPr>
          <p:cNvPr id="4" name="日期版面配置區 3"/>
          <p:cNvSpPr>
            <a:spLocks noGrp="1"/>
          </p:cNvSpPr>
          <p:nvPr>
            <p:ph type="dt" sz="half" idx="10"/>
          </p:nvPr>
        </p:nvSpPr>
        <p:spPr/>
        <p:txBody>
          <a:bodyPr/>
          <a:lstStyle/>
          <a:p>
            <a:pPr>
              <a:defRPr/>
            </a:pPr>
            <a:endParaRPr lang="en-US" altLang="zh-TW">
              <a:solidFill>
                <a:prstClr val="black"/>
              </a:solidFill>
            </a:endParaRPr>
          </a:p>
        </p:txBody>
      </p:sp>
      <p:sp>
        <p:nvSpPr>
          <p:cNvPr id="5" name="頁尾版面配置區 4"/>
          <p:cNvSpPr>
            <a:spLocks noGrp="1"/>
          </p:cNvSpPr>
          <p:nvPr>
            <p:ph type="ftr" sz="quarter" idx="11"/>
          </p:nvPr>
        </p:nvSpPr>
        <p:spPr/>
        <p:txBody>
          <a:bodyPr/>
          <a:lstStyle/>
          <a:p>
            <a:pPr>
              <a:defRPr/>
            </a:pPr>
            <a:endParaRPr lang="en-US" altLang="zh-TW">
              <a:solidFill>
                <a:prstClr val="black"/>
              </a:solidFill>
            </a:endParaRPr>
          </a:p>
        </p:txBody>
      </p:sp>
      <p:sp>
        <p:nvSpPr>
          <p:cNvPr id="6" name="投影片編號版面配置區 5"/>
          <p:cNvSpPr>
            <a:spLocks noGrp="1"/>
          </p:cNvSpPr>
          <p:nvPr>
            <p:ph type="sldNum" sz="quarter" idx="12"/>
          </p:nvPr>
        </p:nvSpPr>
        <p:spPr/>
        <p:txBody>
          <a:bodyPr/>
          <a:lstStyle/>
          <a:p>
            <a:pPr>
              <a:defRPr/>
            </a:pPr>
            <a:fld id="{E175A9A9-7196-4D04-97E4-7182D20BD516}" type="slidenum">
              <a:rPr lang="en-US" altLang="zh-TW" smtClean="0">
                <a:solidFill>
                  <a:prstClr val="black"/>
                </a:solidFill>
              </a:rPr>
              <a:pPr>
                <a:defRPr/>
              </a:pPr>
              <a:t>‹#›</a:t>
            </a:fld>
            <a:endParaRPr lang="en-US" altLang="zh-TW">
              <a:solidFill>
                <a:prstClr val="black"/>
              </a:solidFill>
            </a:endParaRPr>
          </a:p>
        </p:txBody>
      </p:sp>
      <p:sp>
        <p:nvSpPr>
          <p:cNvPr id="7" name="＞形箭號 6"/>
          <p:cNvSpPr/>
          <p:nvPr/>
        </p:nvSpPr>
        <p:spPr>
          <a:xfrm>
            <a:off x="3636680" y="2254104"/>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defTabSz="914400" fontAlgn="base">
              <a:spcBef>
                <a:spcPct val="50000"/>
              </a:spcBef>
              <a:spcAft>
                <a:spcPct val="0"/>
              </a:spcAft>
            </a:pPr>
            <a:endParaRPr lang="en-US" sz="2800">
              <a:solidFill>
                <a:prstClr val="white"/>
              </a:solidFill>
            </a:endParaRPr>
          </a:p>
        </p:txBody>
      </p:sp>
      <p:sp>
        <p:nvSpPr>
          <p:cNvPr id="8" name="＞形箭號 7"/>
          <p:cNvSpPr/>
          <p:nvPr/>
        </p:nvSpPr>
        <p:spPr>
          <a:xfrm>
            <a:off x="3450264" y="2254104"/>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defTabSz="914400" fontAlgn="base">
              <a:spcBef>
                <a:spcPct val="50000"/>
              </a:spcBef>
              <a:spcAft>
                <a:spcPct val="0"/>
              </a:spcAft>
            </a:pPr>
            <a:endParaRPr lang="en-US" sz="2800">
              <a:solidFill>
                <a:prstClr val="white"/>
              </a:solidFill>
            </a:endParaRPr>
          </a:p>
        </p:txBody>
      </p:sp>
    </p:spTree>
    <p:extLst>
      <p:ext uri="{BB962C8B-B14F-4D97-AF65-F5344CB8AC3E}">
        <p14:creationId xmlns:p14="http://schemas.microsoft.com/office/powerpoint/2010/main" val="397009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3" name="內容版面配置區 2"/>
          <p:cNvSpPr>
            <a:spLocks noGrp="1"/>
          </p:cNvSpPr>
          <p:nvPr>
            <p:ph sz="half" idx="1"/>
          </p:nvPr>
        </p:nvSpPr>
        <p:spPr>
          <a:xfrm>
            <a:off x="457200" y="1110997"/>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內容版面配置區 3"/>
          <p:cNvSpPr>
            <a:spLocks noGrp="1"/>
          </p:cNvSpPr>
          <p:nvPr>
            <p:ph sz="half" idx="2"/>
          </p:nvPr>
        </p:nvSpPr>
        <p:spPr>
          <a:xfrm>
            <a:off x="4648200" y="1110997"/>
            <a:ext cx="4038600" cy="3394472"/>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5" name="日期版面配置區 4"/>
          <p:cNvSpPr>
            <a:spLocks noGrp="1"/>
          </p:cNvSpPr>
          <p:nvPr>
            <p:ph type="dt" sz="half" idx="10"/>
          </p:nvPr>
        </p:nvSpPr>
        <p:spPr/>
        <p:txBody>
          <a:bodyPr/>
          <a:lstStyle/>
          <a:p>
            <a:pPr>
              <a:defRPr/>
            </a:pPr>
            <a:endParaRPr lang="en-US" altLang="zh-TW">
              <a:solidFill>
                <a:prstClr val="black"/>
              </a:solidFill>
            </a:endParaRPr>
          </a:p>
        </p:txBody>
      </p:sp>
      <p:sp>
        <p:nvSpPr>
          <p:cNvPr id="6" name="頁尾版面配置區 5"/>
          <p:cNvSpPr>
            <a:spLocks noGrp="1"/>
          </p:cNvSpPr>
          <p:nvPr>
            <p:ph type="ftr" sz="quarter" idx="11"/>
          </p:nvPr>
        </p:nvSpPr>
        <p:spPr/>
        <p:txBody>
          <a:bodyPr/>
          <a:lstStyle/>
          <a:p>
            <a:pPr>
              <a:defRPr/>
            </a:pPr>
            <a:endParaRPr lang="en-US" altLang="zh-TW">
              <a:solidFill>
                <a:prstClr val="black"/>
              </a:solidFill>
            </a:endParaRPr>
          </a:p>
        </p:txBody>
      </p:sp>
      <p:sp>
        <p:nvSpPr>
          <p:cNvPr id="7" name="投影片編號版面配置區 6"/>
          <p:cNvSpPr>
            <a:spLocks noGrp="1"/>
          </p:cNvSpPr>
          <p:nvPr>
            <p:ph type="sldNum" sz="quarter" idx="12"/>
          </p:nvPr>
        </p:nvSpPr>
        <p:spPr/>
        <p:txBody>
          <a:bodyPr/>
          <a:lstStyle/>
          <a:p>
            <a:pPr>
              <a:defRPr/>
            </a:pPr>
            <a:fld id="{E175A9A9-7196-4D04-97E4-7182D20BD516}" type="slidenum">
              <a:rPr lang="en-US" altLang="zh-TW" smtClean="0">
                <a:solidFill>
                  <a:prstClr val="black"/>
                </a:solidFill>
              </a:rPr>
              <a:pPr>
                <a:defRPr/>
              </a:pPr>
              <a:t>‹#›</a:t>
            </a:fld>
            <a:endParaRPr lang="en-US" altLang="zh-TW">
              <a:solidFill>
                <a:prstClr val="black"/>
              </a:solidFill>
            </a:endParaRPr>
          </a:p>
        </p:txBody>
      </p:sp>
      <p:sp>
        <p:nvSpPr>
          <p:cNvPr id="8" name="標題 7"/>
          <p:cNvSpPr>
            <a:spLocks noGrp="1"/>
          </p:cNvSpPr>
          <p:nvPr>
            <p:ph type="title"/>
          </p:nvPr>
        </p:nvSpPr>
        <p:spPr/>
        <p:txBody>
          <a:bodyPr rtlCol="0"/>
          <a:lstStyle/>
          <a:p>
            <a:r>
              <a:rPr kumimoji="0" lang="zh-TW" altLang="en-US"/>
              <a:t>按一下以編輯母片標題樣式</a:t>
            </a:r>
            <a:endParaRPr kumimoji="0" lang="en-US"/>
          </a:p>
        </p:txBody>
      </p:sp>
    </p:spTree>
    <p:extLst>
      <p:ext uri="{BB962C8B-B14F-4D97-AF65-F5344CB8AC3E}">
        <p14:creationId xmlns:p14="http://schemas.microsoft.com/office/powerpoint/2010/main" val="3789147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04788"/>
            <a:ext cx="8229600" cy="857250"/>
          </a:xfrm>
        </p:spPr>
        <p:txBody>
          <a:bodyPr anchor="ctr"/>
          <a:lstStyle>
            <a:lvl1pPr>
              <a:defRPr/>
            </a:lvl1pPr>
            <a:extLst/>
          </a:lstStyle>
          <a:p>
            <a:r>
              <a:rPr kumimoji="0" lang="zh-TW" altLang="en-US"/>
              <a:t>按一下以編輯母片標題樣式</a:t>
            </a:r>
            <a:endParaRPr kumimoji="0" lang="en-US"/>
          </a:p>
        </p:txBody>
      </p:sp>
      <p:sp>
        <p:nvSpPr>
          <p:cNvPr id="3" name="文字版面配置區 2"/>
          <p:cNvSpPr>
            <a:spLocks noGrp="1"/>
          </p:cNvSpPr>
          <p:nvPr>
            <p:ph type="body" idx="1"/>
          </p:nvPr>
        </p:nvSpPr>
        <p:spPr>
          <a:xfrm>
            <a:off x="457200" y="4057650"/>
            <a:ext cx="4040188" cy="5715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a:t>按一下以編輯母片文字樣式</a:t>
            </a:r>
          </a:p>
        </p:txBody>
      </p:sp>
      <p:sp>
        <p:nvSpPr>
          <p:cNvPr id="4" name="文字版面配置區 3"/>
          <p:cNvSpPr>
            <a:spLocks noGrp="1"/>
          </p:cNvSpPr>
          <p:nvPr>
            <p:ph type="body" sz="half" idx="3"/>
          </p:nvPr>
        </p:nvSpPr>
        <p:spPr>
          <a:xfrm>
            <a:off x="4645027" y="4057650"/>
            <a:ext cx="4041775" cy="5715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a:t>按一下以編輯母片文字樣式</a:t>
            </a:r>
          </a:p>
        </p:txBody>
      </p:sp>
      <p:sp>
        <p:nvSpPr>
          <p:cNvPr id="5" name="內容版面配置區 4"/>
          <p:cNvSpPr>
            <a:spLocks noGrp="1"/>
          </p:cNvSpPr>
          <p:nvPr>
            <p:ph sz="quarter" idx="2"/>
          </p:nvPr>
        </p:nvSpPr>
        <p:spPr>
          <a:xfrm>
            <a:off x="457200" y="1083221"/>
            <a:ext cx="4040188" cy="2956322"/>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6" name="內容版面配置區 5"/>
          <p:cNvSpPr>
            <a:spLocks noGrp="1"/>
          </p:cNvSpPr>
          <p:nvPr>
            <p:ph sz="quarter" idx="4"/>
          </p:nvPr>
        </p:nvSpPr>
        <p:spPr>
          <a:xfrm>
            <a:off x="4645026" y="1083221"/>
            <a:ext cx="4041775" cy="2956322"/>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7" name="日期版面配置區 6"/>
          <p:cNvSpPr>
            <a:spLocks noGrp="1"/>
          </p:cNvSpPr>
          <p:nvPr>
            <p:ph type="dt" sz="half" idx="10"/>
          </p:nvPr>
        </p:nvSpPr>
        <p:spPr/>
        <p:txBody>
          <a:bodyPr/>
          <a:lstStyle/>
          <a:p>
            <a:pPr>
              <a:defRPr/>
            </a:pPr>
            <a:endParaRPr lang="en-US" altLang="zh-TW">
              <a:solidFill>
                <a:prstClr val="black"/>
              </a:solidFill>
            </a:endParaRPr>
          </a:p>
        </p:txBody>
      </p:sp>
      <p:sp>
        <p:nvSpPr>
          <p:cNvPr id="8" name="頁尾版面配置區 7"/>
          <p:cNvSpPr>
            <a:spLocks noGrp="1"/>
          </p:cNvSpPr>
          <p:nvPr>
            <p:ph type="ftr" sz="quarter" idx="11"/>
          </p:nvPr>
        </p:nvSpPr>
        <p:spPr/>
        <p:txBody>
          <a:bodyPr/>
          <a:lstStyle/>
          <a:p>
            <a:pPr>
              <a:defRPr/>
            </a:pPr>
            <a:endParaRPr lang="en-US" altLang="zh-TW">
              <a:solidFill>
                <a:prstClr val="black"/>
              </a:solidFill>
            </a:endParaRPr>
          </a:p>
        </p:txBody>
      </p:sp>
      <p:sp>
        <p:nvSpPr>
          <p:cNvPr id="9" name="投影片編號版面配置區 8"/>
          <p:cNvSpPr>
            <a:spLocks noGrp="1"/>
          </p:cNvSpPr>
          <p:nvPr>
            <p:ph type="sldNum" sz="quarter" idx="12"/>
          </p:nvPr>
        </p:nvSpPr>
        <p:spPr/>
        <p:txBody>
          <a:bodyPr/>
          <a:lstStyle/>
          <a:p>
            <a:pPr>
              <a:defRPr/>
            </a:pPr>
            <a:fld id="{E175A9A9-7196-4D04-97E4-7182D20BD516}" type="slidenum">
              <a:rPr lang="en-US" altLang="zh-TW" smtClean="0">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36583092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pPr>
              <a:defRPr/>
            </a:pPr>
            <a:endParaRPr lang="en-US" altLang="zh-TW">
              <a:solidFill>
                <a:prstClr val="black"/>
              </a:solidFill>
            </a:endParaRPr>
          </a:p>
        </p:txBody>
      </p:sp>
      <p:sp>
        <p:nvSpPr>
          <p:cNvPr id="4" name="頁尾版面配置區 3"/>
          <p:cNvSpPr>
            <a:spLocks noGrp="1"/>
          </p:cNvSpPr>
          <p:nvPr>
            <p:ph type="ftr" sz="quarter" idx="11"/>
          </p:nvPr>
        </p:nvSpPr>
        <p:spPr/>
        <p:txBody>
          <a:bodyPr/>
          <a:lstStyle/>
          <a:p>
            <a:pPr>
              <a:defRPr/>
            </a:pPr>
            <a:endParaRPr lang="en-US" altLang="zh-TW">
              <a:solidFill>
                <a:prstClr val="black"/>
              </a:solidFill>
            </a:endParaRPr>
          </a:p>
        </p:txBody>
      </p:sp>
      <p:sp>
        <p:nvSpPr>
          <p:cNvPr id="5" name="投影片編號版面配置區 4"/>
          <p:cNvSpPr>
            <a:spLocks noGrp="1"/>
          </p:cNvSpPr>
          <p:nvPr>
            <p:ph type="sldNum" sz="quarter" idx="12"/>
          </p:nvPr>
        </p:nvSpPr>
        <p:spPr/>
        <p:txBody>
          <a:bodyPr/>
          <a:lstStyle/>
          <a:p>
            <a:pPr>
              <a:defRPr/>
            </a:pPr>
            <a:fld id="{E175A9A9-7196-4D04-97E4-7182D20BD516}" type="slidenum">
              <a:rPr lang="en-US" altLang="zh-TW" smtClean="0">
                <a:solidFill>
                  <a:prstClr val="black"/>
                </a:solidFill>
              </a:rPr>
              <a:pPr>
                <a:defRPr/>
              </a:pPr>
              <a:t>‹#›</a:t>
            </a:fld>
            <a:endParaRPr lang="en-US" altLang="zh-TW">
              <a:solidFill>
                <a:prstClr val="black"/>
              </a:solidFill>
            </a:endParaRPr>
          </a:p>
        </p:txBody>
      </p:sp>
      <p:sp>
        <p:nvSpPr>
          <p:cNvPr id="6" name="標題 5"/>
          <p:cNvSpPr>
            <a:spLocks noGrp="1"/>
          </p:cNvSpPr>
          <p:nvPr>
            <p:ph type="title"/>
          </p:nvPr>
        </p:nvSpPr>
        <p:spPr/>
        <p:txBody>
          <a:bodyPr rtlCol="0"/>
          <a:lstStyle/>
          <a:p>
            <a:r>
              <a:rPr kumimoji="0" lang="zh-TW" altLang="en-US"/>
              <a:t>按一下以編輯母片標題樣式</a:t>
            </a:r>
            <a:endParaRPr kumimoji="0" lang="en-US"/>
          </a:p>
        </p:txBody>
      </p:sp>
    </p:spTree>
    <p:extLst>
      <p:ext uri="{BB962C8B-B14F-4D97-AF65-F5344CB8AC3E}">
        <p14:creationId xmlns:p14="http://schemas.microsoft.com/office/powerpoint/2010/main" val="21201326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pPr>
              <a:defRPr/>
            </a:pPr>
            <a:endParaRPr lang="en-US" altLang="zh-TW">
              <a:solidFill>
                <a:prstClr val="black"/>
              </a:solidFill>
            </a:endParaRPr>
          </a:p>
        </p:txBody>
      </p:sp>
      <p:sp>
        <p:nvSpPr>
          <p:cNvPr id="3" name="頁尾版面配置區 2"/>
          <p:cNvSpPr>
            <a:spLocks noGrp="1"/>
          </p:cNvSpPr>
          <p:nvPr>
            <p:ph type="ftr" sz="quarter" idx="11"/>
          </p:nvPr>
        </p:nvSpPr>
        <p:spPr/>
        <p:txBody>
          <a:bodyPr/>
          <a:lstStyle/>
          <a:p>
            <a:pPr>
              <a:defRPr/>
            </a:pPr>
            <a:endParaRPr lang="en-US" altLang="zh-TW">
              <a:solidFill>
                <a:prstClr val="black"/>
              </a:solidFill>
            </a:endParaRPr>
          </a:p>
        </p:txBody>
      </p:sp>
      <p:sp>
        <p:nvSpPr>
          <p:cNvPr id="4" name="投影片編號版面配置區 3"/>
          <p:cNvSpPr>
            <a:spLocks noGrp="1"/>
          </p:cNvSpPr>
          <p:nvPr>
            <p:ph type="sldNum" sz="quarter" idx="12"/>
          </p:nvPr>
        </p:nvSpPr>
        <p:spPr/>
        <p:txBody>
          <a:bodyPr/>
          <a:lstStyle/>
          <a:p>
            <a:pPr>
              <a:defRPr/>
            </a:pPr>
            <a:fld id="{E175A9A9-7196-4D04-97E4-7182D20BD516}" type="slidenum">
              <a:rPr lang="en-US" altLang="zh-TW" smtClean="0">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3767248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914400" y="3657600"/>
            <a:ext cx="7481776" cy="3429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zh-TW" altLang="en-US"/>
              <a:t>按一下以編輯母片標題樣式</a:t>
            </a:r>
            <a:endParaRPr kumimoji="0" lang="en-US"/>
          </a:p>
        </p:txBody>
      </p:sp>
      <p:sp>
        <p:nvSpPr>
          <p:cNvPr id="3" name="文字版面配置區 2"/>
          <p:cNvSpPr>
            <a:spLocks noGrp="1"/>
          </p:cNvSpPr>
          <p:nvPr>
            <p:ph type="body" idx="2"/>
          </p:nvPr>
        </p:nvSpPr>
        <p:spPr>
          <a:xfrm>
            <a:off x="4419600" y="4016327"/>
            <a:ext cx="3974592" cy="6858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zh-TW" altLang="en-US"/>
              <a:t>按一下以編輯母片文字樣式</a:t>
            </a:r>
          </a:p>
        </p:txBody>
      </p:sp>
      <p:sp>
        <p:nvSpPr>
          <p:cNvPr id="4" name="內容版面配置區 3"/>
          <p:cNvSpPr>
            <a:spLocks noGrp="1"/>
          </p:cNvSpPr>
          <p:nvPr>
            <p:ph sz="half" idx="1"/>
          </p:nvPr>
        </p:nvSpPr>
        <p:spPr>
          <a:xfrm>
            <a:off x="914400" y="205740"/>
            <a:ext cx="7479792" cy="3429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5" name="日期版面配置區 4"/>
          <p:cNvSpPr>
            <a:spLocks noGrp="1"/>
          </p:cNvSpPr>
          <p:nvPr>
            <p:ph type="dt" sz="half" idx="10"/>
          </p:nvPr>
        </p:nvSpPr>
        <p:spPr>
          <a:xfrm>
            <a:off x="6727032" y="4805958"/>
            <a:ext cx="1920240" cy="274320"/>
          </a:xfrm>
        </p:spPr>
        <p:txBody>
          <a:bodyPr/>
          <a:lstStyle/>
          <a:p>
            <a:pPr>
              <a:defRPr/>
            </a:pPr>
            <a:endParaRPr lang="en-US" altLang="zh-TW">
              <a:solidFill>
                <a:prstClr val="black"/>
              </a:solidFill>
            </a:endParaRPr>
          </a:p>
        </p:txBody>
      </p:sp>
      <p:sp>
        <p:nvSpPr>
          <p:cNvPr id="6" name="頁尾版面配置區 5"/>
          <p:cNvSpPr>
            <a:spLocks noGrp="1"/>
          </p:cNvSpPr>
          <p:nvPr>
            <p:ph type="ftr" sz="quarter" idx="11"/>
          </p:nvPr>
        </p:nvSpPr>
        <p:spPr/>
        <p:txBody>
          <a:bodyPr/>
          <a:lstStyle/>
          <a:p>
            <a:pPr>
              <a:defRPr/>
            </a:pPr>
            <a:endParaRPr lang="en-US" altLang="zh-TW">
              <a:solidFill>
                <a:prstClr val="black"/>
              </a:solidFill>
            </a:endParaRPr>
          </a:p>
        </p:txBody>
      </p:sp>
      <p:sp>
        <p:nvSpPr>
          <p:cNvPr id="7" name="投影片編號版面配置區 6"/>
          <p:cNvSpPr>
            <a:spLocks noGrp="1"/>
          </p:cNvSpPr>
          <p:nvPr>
            <p:ph type="sldNum" sz="quarter" idx="12"/>
          </p:nvPr>
        </p:nvSpPr>
        <p:spPr/>
        <p:txBody>
          <a:bodyPr/>
          <a:lstStyle/>
          <a:p>
            <a:pPr>
              <a:defRPr/>
            </a:pPr>
            <a:fld id="{E175A9A9-7196-4D04-97E4-7182D20BD516}" type="slidenum">
              <a:rPr lang="en-US" altLang="zh-TW" smtClean="0">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7211502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4" name="文字版面配置區 3"/>
          <p:cNvSpPr>
            <a:spLocks noGrp="1"/>
          </p:cNvSpPr>
          <p:nvPr>
            <p:ph type="body" sz="half" idx="2"/>
          </p:nvPr>
        </p:nvSpPr>
        <p:spPr>
          <a:xfrm>
            <a:off x="1141232" y="4082552"/>
            <a:ext cx="7162800" cy="486174"/>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zh-TW" altLang="en-US"/>
              <a:t>按一下以編輯母片文字樣式</a:t>
            </a:r>
          </a:p>
        </p:txBody>
      </p:sp>
      <p:sp>
        <p:nvSpPr>
          <p:cNvPr id="3" name="圖片版面配置區 2"/>
          <p:cNvSpPr>
            <a:spLocks noGrp="1"/>
          </p:cNvSpPr>
          <p:nvPr>
            <p:ph type="pic" idx="1"/>
          </p:nvPr>
        </p:nvSpPr>
        <p:spPr>
          <a:xfrm>
            <a:off x="228600" y="142476"/>
            <a:ext cx="8686800" cy="329184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zh-TW" altLang="en-US"/>
              <a:t>按一下圖示以新增圖片</a:t>
            </a:r>
            <a:endParaRPr kumimoji="0" lang="en-US" dirty="0"/>
          </a:p>
        </p:txBody>
      </p:sp>
      <p:sp>
        <p:nvSpPr>
          <p:cNvPr id="5" name="日期版面配置區 4"/>
          <p:cNvSpPr>
            <a:spLocks noGrp="1"/>
          </p:cNvSpPr>
          <p:nvPr>
            <p:ph type="dt" sz="half" idx="10"/>
          </p:nvPr>
        </p:nvSpPr>
        <p:spPr/>
        <p:txBody>
          <a:bodyPr/>
          <a:lstStyle>
            <a:lvl1pPr>
              <a:defRPr>
                <a:solidFill>
                  <a:schemeClr val="tx1"/>
                </a:solidFill>
              </a:defRPr>
            </a:lvl1pPr>
            <a:extLst/>
          </a:lstStyle>
          <a:p>
            <a:pPr>
              <a:defRPr/>
            </a:pPr>
            <a:endParaRPr lang="en-US" altLang="zh-TW">
              <a:solidFill>
                <a:prstClr val="black"/>
              </a:solidFill>
            </a:endParaRPr>
          </a:p>
        </p:txBody>
      </p:sp>
      <p:sp>
        <p:nvSpPr>
          <p:cNvPr id="6" name="頁尾版面配置區 5"/>
          <p:cNvSpPr>
            <a:spLocks noGrp="1"/>
          </p:cNvSpPr>
          <p:nvPr>
            <p:ph type="ftr" sz="quarter" idx="11"/>
          </p:nvPr>
        </p:nvSpPr>
        <p:spPr>
          <a:xfrm>
            <a:off x="4380073" y="4805958"/>
            <a:ext cx="2350681" cy="273844"/>
          </a:xfrm>
        </p:spPr>
        <p:txBody>
          <a:bodyPr/>
          <a:lstStyle>
            <a:lvl1pPr>
              <a:defRPr>
                <a:solidFill>
                  <a:schemeClr val="tx1"/>
                </a:solidFill>
              </a:defRPr>
            </a:lvl1pPr>
            <a:extLst/>
          </a:lstStyle>
          <a:p>
            <a:pPr>
              <a:defRPr/>
            </a:pPr>
            <a:endParaRPr lang="en-US" altLang="zh-TW">
              <a:solidFill>
                <a:prstClr val="black"/>
              </a:solidFill>
            </a:endParaRPr>
          </a:p>
        </p:txBody>
      </p:sp>
      <p:sp>
        <p:nvSpPr>
          <p:cNvPr id="7" name="投影片編號版面配置區 6"/>
          <p:cNvSpPr>
            <a:spLocks noGrp="1"/>
          </p:cNvSpPr>
          <p:nvPr>
            <p:ph type="sldNum" sz="quarter" idx="12"/>
          </p:nvPr>
        </p:nvSpPr>
        <p:spPr/>
        <p:txBody>
          <a:bodyPr/>
          <a:lstStyle>
            <a:lvl1pPr>
              <a:defRPr>
                <a:solidFill>
                  <a:schemeClr val="tx1"/>
                </a:solidFill>
              </a:defRPr>
            </a:lvl1pPr>
            <a:extLst/>
          </a:lstStyle>
          <a:p>
            <a:pPr>
              <a:defRPr/>
            </a:pPr>
            <a:fld id="{E175A9A9-7196-4D04-97E4-7182D20BD516}" type="slidenum">
              <a:rPr lang="en-US" altLang="zh-TW" smtClean="0">
                <a:solidFill>
                  <a:prstClr val="black"/>
                </a:solidFill>
              </a:rPr>
              <a:pPr>
                <a:defRPr/>
              </a:pPr>
              <a:t>‹#›</a:t>
            </a:fld>
            <a:endParaRPr lang="en-US" altLang="zh-TW">
              <a:solidFill>
                <a:prstClr val="black"/>
              </a:solidFill>
            </a:endParaRPr>
          </a:p>
        </p:txBody>
      </p:sp>
      <p:sp>
        <p:nvSpPr>
          <p:cNvPr id="2" name="標題 1"/>
          <p:cNvSpPr>
            <a:spLocks noGrp="1"/>
          </p:cNvSpPr>
          <p:nvPr>
            <p:ph type="title"/>
          </p:nvPr>
        </p:nvSpPr>
        <p:spPr>
          <a:xfrm>
            <a:off x="228600" y="3648842"/>
            <a:ext cx="8075432" cy="422004"/>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zh-TW" altLang="en-US"/>
              <a:t>按一下以編輯母片標題樣式</a:t>
            </a:r>
            <a:endParaRPr kumimoji="0" lang="en-US"/>
          </a:p>
        </p:txBody>
      </p:sp>
      <p:sp>
        <p:nvSpPr>
          <p:cNvPr id="8" name="手繪多邊形 7"/>
          <p:cNvSpPr>
            <a:spLocks/>
          </p:cNvSpPr>
          <p:nvPr/>
        </p:nvSpPr>
        <p:spPr bwMode="auto">
          <a:xfrm>
            <a:off x="499273" y="4458702"/>
            <a:ext cx="4940624" cy="69080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pPr algn="ctr" defTabSz="914400" fontAlgn="base">
              <a:spcBef>
                <a:spcPct val="50000"/>
              </a:spcBef>
              <a:spcAft>
                <a:spcPct val="0"/>
              </a:spcAft>
            </a:pPr>
            <a:endParaRPr lang="en-US" sz="2800">
              <a:solidFill>
                <a:prstClr val="black"/>
              </a:solidFill>
              <a:latin typeface="Times New Roman" pitchFamily="18" charset="0"/>
              <a:ea typeface="標楷體" pitchFamily="65" charset="-120"/>
            </a:endParaRPr>
          </a:p>
        </p:txBody>
      </p:sp>
      <p:sp>
        <p:nvSpPr>
          <p:cNvPr id="9" name="手繪多邊形 8"/>
          <p:cNvSpPr>
            <a:spLocks/>
          </p:cNvSpPr>
          <p:nvPr/>
        </p:nvSpPr>
        <p:spPr bwMode="auto">
          <a:xfrm>
            <a:off x="485717" y="4454258"/>
            <a:ext cx="3690451" cy="700088"/>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pPr algn="ctr" defTabSz="914400" fontAlgn="base">
              <a:spcBef>
                <a:spcPct val="50000"/>
              </a:spcBef>
              <a:spcAft>
                <a:spcPct val="0"/>
              </a:spcAft>
            </a:pPr>
            <a:endParaRPr lang="en-US" sz="2800">
              <a:solidFill>
                <a:prstClr val="black"/>
              </a:solidFill>
              <a:latin typeface="Times New Roman" pitchFamily="18" charset="0"/>
              <a:ea typeface="標楷體" pitchFamily="65" charset="-120"/>
            </a:endParaRPr>
          </a:p>
        </p:txBody>
      </p:sp>
      <p:sp>
        <p:nvSpPr>
          <p:cNvPr id="10" name="直角三角形 9"/>
          <p:cNvSpPr>
            <a:spLocks/>
          </p:cNvSpPr>
          <p:nvPr/>
        </p:nvSpPr>
        <p:spPr bwMode="auto">
          <a:xfrm>
            <a:off x="-6042" y="4343440"/>
            <a:ext cx="3402314" cy="810651"/>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defTabSz="914400" fontAlgn="base">
              <a:spcBef>
                <a:spcPct val="50000"/>
              </a:spcBef>
              <a:spcAft>
                <a:spcPct val="0"/>
              </a:spcAft>
            </a:pPr>
            <a:endParaRPr lang="en-US" sz="2800">
              <a:solidFill>
                <a:prstClr val="white"/>
              </a:solidFill>
            </a:endParaRPr>
          </a:p>
        </p:txBody>
      </p:sp>
      <p:cxnSp>
        <p:nvCxnSpPr>
          <p:cNvPr id="11" name="直線接點 10"/>
          <p:cNvCxnSpPr/>
          <p:nvPr/>
        </p:nvCxnSpPr>
        <p:spPr>
          <a:xfrm>
            <a:off x="-9237" y="4340804"/>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形箭號 11"/>
          <p:cNvSpPr/>
          <p:nvPr/>
        </p:nvSpPr>
        <p:spPr>
          <a:xfrm>
            <a:off x="8664112" y="3741330"/>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defTabSz="914400" fontAlgn="base">
              <a:spcBef>
                <a:spcPct val="50000"/>
              </a:spcBef>
              <a:spcAft>
                <a:spcPct val="0"/>
              </a:spcAft>
            </a:pPr>
            <a:endParaRPr lang="en-US" sz="2800">
              <a:solidFill>
                <a:prstClr val="white"/>
              </a:solidFill>
            </a:endParaRPr>
          </a:p>
        </p:txBody>
      </p:sp>
      <p:sp>
        <p:nvSpPr>
          <p:cNvPr id="13" name="＞形箭號 12"/>
          <p:cNvSpPr/>
          <p:nvPr/>
        </p:nvSpPr>
        <p:spPr>
          <a:xfrm>
            <a:off x="8477696" y="3741330"/>
            <a:ext cx="182880" cy="17145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defTabSz="914400" fontAlgn="base">
              <a:spcBef>
                <a:spcPct val="50000"/>
              </a:spcBef>
              <a:spcAft>
                <a:spcPct val="0"/>
              </a:spcAft>
            </a:pPr>
            <a:endParaRPr lang="en-US" sz="2800">
              <a:solidFill>
                <a:prstClr val="white"/>
              </a:solidFill>
            </a:endParaRPr>
          </a:p>
        </p:txBody>
      </p:sp>
    </p:spTree>
    <p:extLst>
      <p:ext uri="{BB962C8B-B14F-4D97-AF65-F5344CB8AC3E}">
        <p14:creationId xmlns:p14="http://schemas.microsoft.com/office/powerpoint/2010/main" val="35984047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a:t>按一下以編輯母片標題樣式</a:t>
            </a:r>
            <a:endParaRPr kumimoji="0" lang="en-US"/>
          </a:p>
        </p:txBody>
      </p:sp>
      <p:sp>
        <p:nvSpPr>
          <p:cNvPr id="3" name="直排文字版面配置區 2"/>
          <p:cNvSpPr>
            <a:spLocks noGrp="1"/>
          </p:cNvSpPr>
          <p:nvPr>
            <p:ph type="body" orient="vert" idx="1"/>
          </p:nvPr>
        </p:nvSpPr>
        <p:spPr>
          <a:xfrm>
            <a:off x="457200" y="1110997"/>
            <a:ext cx="8229600" cy="3289553"/>
          </a:xfrm>
        </p:spPr>
        <p:txBody>
          <a:bodyPr vert="eaVer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日期版面配置區 3"/>
          <p:cNvSpPr>
            <a:spLocks noGrp="1"/>
          </p:cNvSpPr>
          <p:nvPr>
            <p:ph type="dt" sz="half" idx="10"/>
          </p:nvPr>
        </p:nvSpPr>
        <p:spPr/>
        <p:txBody>
          <a:bodyPr/>
          <a:lstStyle/>
          <a:p>
            <a:pPr>
              <a:defRPr/>
            </a:pPr>
            <a:endParaRPr lang="en-US" altLang="zh-TW">
              <a:solidFill>
                <a:prstClr val="black"/>
              </a:solidFill>
            </a:endParaRPr>
          </a:p>
        </p:txBody>
      </p:sp>
      <p:sp>
        <p:nvSpPr>
          <p:cNvPr id="5" name="頁尾版面配置區 4"/>
          <p:cNvSpPr>
            <a:spLocks noGrp="1"/>
          </p:cNvSpPr>
          <p:nvPr>
            <p:ph type="ftr" sz="quarter" idx="11"/>
          </p:nvPr>
        </p:nvSpPr>
        <p:spPr/>
        <p:txBody>
          <a:bodyPr/>
          <a:lstStyle/>
          <a:p>
            <a:pPr>
              <a:defRPr/>
            </a:pPr>
            <a:endParaRPr lang="en-US" altLang="zh-TW">
              <a:solidFill>
                <a:prstClr val="black"/>
              </a:solidFill>
            </a:endParaRPr>
          </a:p>
        </p:txBody>
      </p:sp>
      <p:sp>
        <p:nvSpPr>
          <p:cNvPr id="6" name="投影片編號版面配置區 5"/>
          <p:cNvSpPr>
            <a:spLocks noGrp="1"/>
          </p:cNvSpPr>
          <p:nvPr>
            <p:ph type="sldNum" sz="quarter" idx="12"/>
          </p:nvPr>
        </p:nvSpPr>
        <p:spPr/>
        <p:txBody>
          <a:bodyPr/>
          <a:lstStyle/>
          <a:p>
            <a:pPr>
              <a:defRPr/>
            </a:pPr>
            <a:fld id="{E175A9A9-7196-4D04-97E4-7182D20BD516}" type="slidenum">
              <a:rPr lang="en-US" altLang="zh-TW" smtClean="0">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19522155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844013" y="205980"/>
            <a:ext cx="1777470" cy="4194571"/>
          </a:xfrm>
        </p:spPr>
        <p:txBody>
          <a:bodyPr vert="eaVert"/>
          <a:lstStyle/>
          <a:p>
            <a:r>
              <a:rPr kumimoji="0" lang="zh-TW" altLang="en-US"/>
              <a:t>按一下以編輯母片標題樣式</a:t>
            </a:r>
            <a:endParaRPr kumimoji="0" lang="en-US"/>
          </a:p>
        </p:txBody>
      </p:sp>
      <p:sp>
        <p:nvSpPr>
          <p:cNvPr id="3" name="直排文字版面配置區 2"/>
          <p:cNvSpPr>
            <a:spLocks noGrp="1"/>
          </p:cNvSpPr>
          <p:nvPr>
            <p:ph type="body" orient="vert" idx="1"/>
          </p:nvPr>
        </p:nvSpPr>
        <p:spPr>
          <a:xfrm>
            <a:off x="457200" y="205981"/>
            <a:ext cx="6324600" cy="4194570"/>
          </a:xfrm>
        </p:spPr>
        <p:txBody>
          <a:bodyPr vert="eaVert"/>
          <a:lstStyle/>
          <a:p>
            <a:pPr lvl="0" eaLnBrk="1" latinLnBrk="0" hangingPunct="1"/>
            <a:r>
              <a:rPr lang="zh-TW" altLang="en-US"/>
              <a:t>按一下以編輯母片文字樣式</a:t>
            </a:r>
          </a:p>
          <a:p>
            <a:pPr lvl="1" eaLnBrk="1" latinLnBrk="0" hangingPunct="1"/>
            <a:r>
              <a:rPr lang="zh-TW" altLang="en-US"/>
              <a:t>第二層</a:t>
            </a:r>
          </a:p>
          <a:p>
            <a:pPr lvl="2" eaLnBrk="1" latinLnBrk="0" hangingPunct="1"/>
            <a:r>
              <a:rPr lang="zh-TW" altLang="en-US"/>
              <a:t>第三層</a:t>
            </a:r>
          </a:p>
          <a:p>
            <a:pPr lvl="3" eaLnBrk="1" latinLnBrk="0" hangingPunct="1"/>
            <a:r>
              <a:rPr lang="zh-TW" altLang="en-US"/>
              <a:t>第四層</a:t>
            </a:r>
          </a:p>
          <a:p>
            <a:pPr lvl="4" eaLnBrk="1" latinLnBrk="0" hangingPunct="1"/>
            <a:r>
              <a:rPr lang="zh-TW" altLang="en-US"/>
              <a:t>第五層</a:t>
            </a:r>
            <a:endParaRPr kumimoji="0" lang="en-US"/>
          </a:p>
        </p:txBody>
      </p:sp>
      <p:sp>
        <p:nvSpPr>
          <p:cNvPr id="4" name="日期版面配置區 3"/>
          <p:cNvSpPr>
            <a:spLocks noGrp="1"/>
          </p:cNvSpPr>
          <p:nvPr>
            <p:ph type="dt" sz="half" idx="10"/>
          </p:nvPr>
        </p:nvSpPr>
        <p:spPr/>
        <p:txBody>
          <a:bodyPr/>
          <a:lstStyle/>
          <a:p>
            <a:pPr>
              <a:defRPr/>
            </a:pPr>
            <a:endParaRPr lang="en-US" altLang="zh-TW">
              <a:solidFill>
                <a:prstClr val="black"/>
              </a:solidFill>
            </a:endParaRPr>
          </a:p>
        </p:txBody>
      </p:sp>
      <p:sp>
        <p:nvSpPr>
          <p:cNvPr id="5" name="頁尾版面配置區 4"/>
          <p:cNvSpPr>
            <a:spLocks noGrp="1"/>
          </p:cNvSpPr>
          <p:nvPr>
            <p:ph type="ftr" sz="quarter" idx="11"/>
          </p:nvPr>
        </p:nvSpPr>
        <p:spPr/>
        <p:txBody>
          <a:bodyPr/>
          <a:lstStyle/>
          <a:p>
            <a:pPr>
              <a:defRPr/>
            </a:pPr>
            <a:endParaRPr lang="en-US" altLang="zh-TW">
              <a:solidFill>
                <a:prstClr val="black"/>
              </a:solidFill>
            </a:endParaRPr>
          </a:p>
        </p:txBody>
      </p:sp>
      <p:sp>
        <p:nvSpPr>
          <p:cNvPr id="6" name="投影片編號版面配置區 5"/>
          <p:cNvSpPr>
            <a:spLocks noGrp="1"/>
          </p:cNvSpPr>
          <p:nvPr>
            <p:ph type="sldNum" sz="quarter" idx="12"/>
          </p:nvPr>
        </p:nvSpPr>
        <p:spPr/>
        <p:txBody>
          <a:bodyPr/>
          <a:lstStyle/>
          <a:p>
            <a:pPr>
              <a:defRPr/>
            </a:pPr>
            <a:fld id="{E175A9A9-7196-4D04-97E4-7182D20BD516}" type="slidenum">
              <a:rPr lang="en-US" altLang="zh-TW" smtClean="0">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16948442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cSld name="標題，四項物件">
    <p:spTree>
      <p:nvGrpSpPr>
        <p:cNvPr id="1" name=""/>
        <p:cNvGrpSpPr/>
        <p:nvPr/>
      </p:nvGrpSpPr>
      <p:grpSpPr>
        <a:xfrm>
          <a:off x="0" y="0"/>
          <a:ext cx="0" cy="0"/>
          <a:chOff x="0" y="0"/>
          <a:chExt cx="0" cy="0"/>
        </a:xfrm>
      </p:grpSpPr>
      <p:sp>
        <p:nvSpPr>
          <p:cNvPr id="2" name="標題 1"/>
          <p:cNvSpPr>
            <a:spLocks noGrp="1"/>
          </p:cNvSpPr>
          <p:nvPr>
            <p:ph type="title" sz="quarter"/>
          </p:nvPr>
        </p:nvSpPr>
        <p:spPr>
          <a:xfrm>
            <a:off x="1524000" y="228600"/>
            <a:ext cx="6248400" cy="857250"/>
          </a:xfrm>
        </p:spPr>
        <p:txBody>
          <a:bodyPr/>
          <a:lstStyle/>
          <a:p>
            <a:r>
              <a:rPr lang="zh-TW" altLang="en-US"/>
              <a:t>按一下以編輯母片標題樣式</a:t>
            </a:r>
          </a:p>
        </p:txBody>
      </p:sp>
      <p:sp>
        <p:nvSpPr>
          <p:cNvPr id="3" name="內容版面配置區 2"/>
          <p:cNvSpPr>
            <a:spLocks noGrp="1"/>
          </p:cNvSpPr>
          <p:nvPr>
            <p:ph sz="quarter" idx="1"/>
          </p:nvPr>
        </p:nvSpPr>
        <p:spPr>
          <a:xfrm>
            <a:off x="685800" y="1485900"/>
            <a:ext cx="3810000" cy="14859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quarter" idx="2"/>
          </p:nvPr>
        </p:nvSpPr>
        <p:spPr>
          <a:xfrm>
            <a:off x="4648200" y="1485900"/>
            <a:ext cx="3810000" cy="14859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內容版面配置區 4"/>
          <p:cNvSpPr>
            <a:spLocks noGrp="1"/>
          </p:cNvSpPr>
          <p:nvPr>
            <p:ph sz="quarter" idx="3"/>
          </p:nvPr>
        </p:nvSpPr>
        <p:spPr>
          <a:xfrm>
            <a:off x="685800" y="3086100"/>
            <a:ext cx="3810000" cy="14859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內容版面配置區 5"/>
          <p:cNvSpPr>
            <a:spLocks noGrp="1"/>
          </p:cNvSpPr>
          <p:nvPr>
            <p:ph sz="quarter" idx="4"/>
          </p:nvPr>
        </p:nvSpPr>
        <p:spPr>
          <a:xfrm>
            <a:off x="4648200" y="3086100"/>
            <a:ext cx="3810000" cy="14859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5"/>
          <p:cNvSpPr>
            <a:spLocks noGrp="1" noChangeArrowheads="1"/>
          </p:cNvSpPr>
          <p:nvPr>
            <p:ph type="dt" sz="half" idx="10"/>
          </p:nvPr>
        </p:nvSpPr>
        <p:spPr>
          <a:ln/>
        </p:spPr>
        <p:txBody>
          <a:bodyPr/>
          <a:lstStyle>
            <a:lvl1pPr>
              <a:defRPr/>
            </a:lvl1pPr>
          </a:lstStyle>
          <a:p>
            <a:pPr>
              <a:defRPr/>
            </a:pPr>
            <a:endParaRPr lang="en-US" altLang="zh-TW">
              <a:solidFill>
                <a:prstClr val="black"/>
              </a:solidFill>
            </a:endParaRPr>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9" name="Rectangle 7"/>
          <p:cNvSpPr>
            <a:spLocks noGrp="1" noChangeArrowheads="1"/>
          </p:cNvSpPr>
          <p:nvPr>
            <p:ph type="sldNum" sz="quarter" idx="12"/>
          </p:nvPr>
        </p:nvSpPr>
        <p:spPr>
          <a:ln/>
        </p:spPr>
        <p:txBody>
          <a:bodyPr/>
          <a:lstStyle>
            <a:lvl1pPr>
              <a:defRPr/>
            </a:lvl1pPr>
          </a:lstStyle>
          <a:p>
            <a:pPr>
              <a:defRPr/>
            </a:pPr>
            <a:fld id="{550407BF-D523-44D8-98CD-366DA70B3155}"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127488104"/>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685800" y="228600"/>
            <a:ext cx="7772400" cy="43434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Rectangle 5"/>
          <p:cNvSpPr>
            <a:spLocks noGrp="1" noChangeArrowheads="1"/>
          </p:cNvSpPr>
          <p:nvPr>
            <p:ph type="dt" sz="half" idx="10"/>
          </p:nvPr>
        </p:nvSpPr>
        <p:spPr>
          <a:ln/>
        </p:spPr>
        <p:txBody>
          <a:bodyPr/>
          <a:lstStyle>
            <a:lvl1pPr>
              <a:defRPr/>
            </a:lvl1pPr>
          </a:lstStyle>
          <a:p>
            <a:pPr>
              <a:defRPr/>
            </a:pPr>
            <a:endParaRPr lang="en-US" altLang="zh-TW">
              <a:solidFill>
                <a:prstClr val="black"/>
              </a:solidFill>
            </a:endParaRPr>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zh-TW">
              <a:solidFill>
                <a:prstClr val="black"/>
              </a:solidFill>
            </a:endParaRPr>
          </a:p>
        </p:txBody>
      </p:sp>
      <p:sp>
        <p:nvSpPr>
          <p:cNvPr id="5" name="Rectangle 7"/>
          <p:cNvSpPr>
            <a:spLocks noGrp="1" noChangeArrowheads="1"/>
          </p:cNvSpPr>
          <p:nvPr>
            <p:ph type="sldNum" sz="quarter" idx="12"/>
          </p:nvPr>
        </p:nvSpPr>
        <p:spPr>
          <a:ln/>
        </p:spPr>
        <p:txBody>
          <a:bodyPr/>
          <a:lstStyle>
            <a:lvl1pPr>
              <a:defRPr/>
            </a:lvl1pPr>
          </a:lstStyle>
          <a:p>
            <a:pPr>
              <a:defRPr/>
            </a:pPr>
            <a:fld id="{DF54CA59-C1D0-45F5-B1EC-87FCF5A2B738}" type="slidenum">
              <a:rPr lang="en-US" altLang="zh-TW">
                <a:solidFill>
                  <a:prstClr val="black"/>
                </a:solidFill>
              </a:rPr>
              <a:pPr>
                <a:defRPr/>
              </a:pPr>
              <a:t>‹#›</a:t>
            </a:fld>
            <a:endParaRPr lang="en-US" altLang="zh-TW">
              <a:solidFill>
                <a:prstClr val="black"/>
              </a:solidFill>
            </a:endParaRPr>
          </a:p>
        </p:txBody>
      </p:sp>
    </p:spTree>
    <p:extLst>
      <p:ext uri="{BB962C8B-B14F-4D97-AF65-F5344CB8AC3E}">
        <p14:creationId xmlns:p14="http://schemas.microsoft.com/office/powerpoint/2010/main" val="201571742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4.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標題版面配置區 1"/>
          <p:cNvSpPr>
            <a:spLocks noGrp="1"/>
          </p:cNvSpPr>
          <p:nvPr>
            <p:ph type="title"/>
          </p:nvPr>
        </p:nvSpPr>
        <p:spPr bwMode="auto">
          <a:xfrm>
            <a:off x="468313" y="86916"/>
            <a:ext cx="82296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文字版面配置區 2"/>
          <p:cNvSpPr>
            <a:spLocks noGrp="1"/>
          </p:cNvSpPr>
          <p:nvPr>
            <p:ph type="body" idx="1"/>
          </p:nvPr>
        </p:nvSpPr>
        <p:spPr bwMode="auto">
          <a:xfrm>
            <a:off x="457200" y="1059657"/>
            <a:ext cx="8229600" cy="3780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投影片編號版面配置區 5"/>
          <p:cNvSpPr>
            <a:spLocks noGrp="1"/>
          </p:cNvSpPr>
          <p:nvPr>
            <p:ph type="sldNum" sz="quarter" idx="4"/>
          </p:nvPr>
        </p:nvSpPr>
        <p:spPr>
          <a:xfrm>
            <a:off x="6553200" y="4839892"/>
            <a:ext cx="2133600" cy="201215"/>
          </a:xfrm>
          <a:prstGeom prst="rect">
            <a:avLst/>
          </a:prstGeom>
        </p:spPr>
        <p:txBody>
          <a:bodyPr vert="horz" lIns="91440" tIns="45720" rIns="91440" bIns="45720" rtlCol="0" anchor="ctr"/>
          <a:lstStyle>
            <a:lvl1pPr algn="r" fontAlgn="auto">
              <a:spcBef>
                <a:spcPts val="0"/>
              </a:spcBef>
              <a:spcAft>
                <a:spcPts val="0"/>
              </a:spcAft>
              <a:defRPr kumimoji="0" sz="1000" smtClean="0">
                <a:solidFill>
                  <a:schemeClr val="tx2">
                    <a:lumMod val="50000"/>
                  </a:schemeClr>
                </a:solidFill>
                <a:latin typeface="+mn-lt"/>
                <a:ea typeface="+mn-ea"/>
              </a:defRPr>
            </a:lvl1pPr>
          </a:lstStyle>
          <a:p>
            <a:fld id="{46EB0A90-D3DF-AD42-A319-4BB3BFAED5FE}" type="slidenum">
              <a:rPr kumimoji="1" lang="zh-TW" altLang="en-US" smtClean="0"/>
              <a:t>‹#›</a:t>
            </a:fld>
            <a:endParaRPr kumimoji="1" lang="zh-TW" altLang="en-US"/>
          </a:p>
        </p:txBody>
      </p:sp>
    </p:spTree>
  </p:cSld>
  <p:clrMap bg1="lt1" tx1="dk1" bg2="lt2" tx2="dk2" accent1="accent1" accent2="accent2" accent3="accent3" accent4="accent4" accent5="accent5" accent6="accent6" hlink="hlink" folHlink="folHlink"/>
  <p:sldLayoutIdLst>
    <p:sldLayoutId id="2147484446" r:id="rId1"/>
    <p:sldLayoutId id="2147484447" r:id="rId2"/>
    <p:sldLayoutId id="2147484448" r:id="rId3"/>
    <p:sldLayoutId id="2147484449" r:id="rId4"/>
    <p:sldLayoutId id="2147484450" r:id="rId5"/>
    <p:sldLayoutId id="2147484451" r:id="rId6"/>
    <p:sldLayoutId id="2147484452" r:id="rId7"/>
    <p:sldLayoutId id="2147484453" r:id="rId8"/>
    <p:sldLayoutId id="2147484454" r:id="rId9"/>
    <p:sldLayoutId id="2147484455" r:id="rId10"/>
    <p:sldLayoutId id="2147484456" r:id="rId11"/>
  </p:sldLayoutIdLst>
  <p:hf sldNum="0" hdr="0" dt="0"/>
  <p:txStyles>
    <p:titleStyle>
      <a:lvl1pPr algn="l" rtl="0" eaLnBrk="1" fontAlgn="base" hangingPunct="1">
        <a:spcBef>
          <a:spcPct val="0"/>
        </a:spcBef>
        <a:spcAft>
          <a:spcPct val="0"/>
        </a:spcAft>
        <a:defRPr sz="3600" b="1" kern="1200">
          <a:solidFill>
            <a:schemeClr val="tx1"/>
          </a:solidFill>
          <a:latin typeface="微軟正黑體" panose="020B0604030504040204" pitchFamily="34" charset="-120"/>
          <a:ea typeface="微軟正黑體" panose="020B0604030504040204" pitchFamily="34" charset="-120"/>
          <a:cs typeface="+mj-cs"/>
        </a:defRPr>
      </a:lvl1pPr>
      <a:lvl2pPr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2pPr>
      <a:lvl3pPr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3pPr>
      <a:lvl4pPr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4pPr>
      <a:lvl5pPr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5pPr>
      <a:lvl6pPr marL="457200"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6pPr>
      <a:lvl7pPr marL="914400"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7pPr>
      <a:lvl8pPr marL="1371600"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8pPr>
      <a:lvl9pPr marL="1828800"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微軟正黑體" panose="020B0604030504040204" pitchFamily="34" charset="-120"/>
          <a:ea typeface="微軟正黑體" panose="020B0604030504040204" pitchFamily="34" charset="-120"/>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rtl="0" eaLnBrk="1" fontAlgn="base" hangingPunct="1">
        <a:spcBef>
          <a:spcPct val="20000"/>
        </a:spcBef>
        <a:spcAft>
          <a:spcPct val="0"/>
        </a:spcAft>
        <a:buFont typeface="Arial" charset="0"/>
        <a:buChar char="–"/>
        <a:defRPr sz="22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手繪多邊形 12"/>
          <p:cNvSpPr>
            <a:spLocks/>
          </p:cNvSpPr>
          <p:nvPr/>
        </p:nvSpPr>
        <p:spPr bwMode="auto">
          <a:xfrm>
            <a:off x="499273" y="4458702"/>
            <a:ext cx="4940624" cy="69080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pPr algn="ctr" defTabSz="914400" fontAlgn="base">
              <a:spcBef>
                <a:spcPct val="50000"/>
              </a:spcBef>
              <a:spcAft>
                <a:spcPct val="0"/>
              </a:spcAft>
            </a:pPr>
            <a:endParaRPr lang="en-US" sz="2800">
              <a:solidFill>
                <a:prstClr val="black"/>
              </a:solidFill>
              <a:latin typeface="Times New Roman" pitchFamily="18" charset="0"/>
              <a:ea typeface="標楷體" pitchFamily="65" charset="-120"/>
            </a:endParaRPr>
          </a:p>
        </p:txBody>
      </p:sp>
      <p:sp>
        <p:nvSpPr>
          <p:cNvPr id="12" name="手繪多邊形 11"/>
          <p:cNvSpPr>
            <a:spLocks/>
          </p:cNvSpPr>
          <p:nvPr/>
        </p:nvSpPr>
        <p:spPr bwMode="auto">
          <a:xfrm>
            <a:off x="485717" y="4454258"/>
            <a:ext cx="3690451" cy="700088"/>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pPr algn="ctr" defTabSz="914400" fontAlgn="base">
              <a:spcBef>
                <a:spcPct val="50000"/>
              </a:spcBef>
              <a:spcAft>
                <a:spcPct val="0"/>
              </a:spcAft>
            </a:pPr>
            <a:endParaRPr lang="en-US" sz="2800">
              <a:solidFill>
                <a:prstClr val="black"/>
              </a:solidFill>
              <a:latin typeface="Times New Roman" pitchFamily="18" charset="0"/>
              <a:ea typeface="標楷體" pitchFamily="65" charset="-120"/>
            </a:endParaRPr>
          </a:p>
        </p:txBody>
      </p:sp>
      <p:sp>
        <p:nvSpPr>
          <p:cNvPr id="14" name="直角三角形 13"/>
          <p:cNvSpPr>
            <a:spLocks/>
          </p:cNvSpPr>
          <p:nvPr/>
        </p:nvSpPr>
        <p:spPr bwMode="auto">
          <a:xfrm>
            <a:off x="-6042" y="4343440"/>
            <a:ext cx="3402314" cy="810651"/>
          </a:xfrm>
          <a:prstGeom prst="rtTriangle">
            <a:avLst/>
          </a:prstGeom>
          <a:blipFill>
            <a:blip r:embed="rId15">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defTabSz="914400" fontAlgn="base">
              <a:spcBef>
                <a:spcPct val="50000"/>
              </a:spcBef>
              <a:spcAft>
                <a:spcPct val="0"/>
              </a:spcAft>
            </a:pPr>
            <a:endParaRPr lang="en-US" sz="2800">
              <a:solidFill>
                <a:prstClr val="white"/>
              </a:solidFill>
            </a:endParaRPr>
          </a:p>
        </p:txBody>
      </p:sp>
      <p:cxnSp>
        <p:nvCxnSpPr>
          <p:cNvPr id="15" name="直線接點 14"/>
          <p:cNvCxnSpPr/>
          <p:nvPr/>
        </p:nvCxnSpPr>
        <p:spPr>
          <a:xfrm>
            <a:off x="-9237" y="4340804"/>
            <a:ext cx="3405509" cy="813287"/>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標題版面配置區 8"/>
          <p:cNvSpPr>
            <a:spLocks noGrp="1"/>
          </p:cNvSpPr>
          <p:nvPr>
            <p:ph type="title"/>
          </p:nvPr>
        </p:nvSpPr>
        <p:spPr>
          <a:xfrm>
            <a:off x="457200" y="205979"/>
            <a:ext cx="8229600" cy="857250"/>
          </a:xfrm>
          <a:prstGeom prst="rect">
            <a:avLst/>
          </a:prstGeom>
        </p:spPr>
        <p:txBody>
          <a:bodyPr vert="horz" anchor="ctr">
            <a:normAutofit/>
            <a:scene3d>
              <a:camera prst="orthographicFront"/>
              <a:lightRig rig="soft" dir="t"/>
            </a:scene3d>
            <a:sp3d prstMaterial="softEdge">
              <a:bevelT w="25400" h="25400"/>
            </a:sp3d>
          </a:bodyPr>
          <a:lstStyle/>
          <a:p>
            <a:r>
              <a:rPr kumimoji="0" lang="zh-TW" altLang="en-US"/>
              <a:t>按一下以編輯母片標題樣式</a:t>
            </a:r>
            <a:endParaRPr kumimoji="0" lang="en-US"/>
          </a:p>
        </p:txBody>
      </p:sp>
      <p:sp>
        <p:nvSpPr>
          <p:cNvPr id="30" name="文字版面配置區 29"/>
          <p:cNvSpPr>
            <a:spLocks noGrp="1"/>
          </p:cNvSpPr>
          <p:nvPr>
            <p:ph type="body" idx="1"/>
          </p:nvPr>
        </p:nvSpPr>
        <p:spPr>
          <a:xfrm>
            <a:off x="457200" y="1110997"/>
            <a:ext cx="8229600" cy="3394472"/>
          </a:xfrm>
          <a:prstGeom prst="rect">
            <a:avLst/>
          </a:prstGeom>
        </p:spPr>
        <p:txBody>
          <a:bodyPr vert="horz">
            <a:normAutofit/>
          </a:bodyPr>
          <a:lstStyle/>
          <a:p>
            <a:pPr lvl="0" eaLnBrk="1" latinLnBrk="0" hangingPunct="1"/>
            <a:r>
              <a:rPr kumimoji="0" lang="zh-TW" altLang="en-US"/>
              <a:t>按一下以編輯母片文字樣式</a:t>
            </a:r>
          </a:p>
          <a:p>
            <a:pPr lvl="1" eaLnBrk="1" latinLnBrk="0" hangingPunct="1"/>
            <a:r>
              <a:rPr kumimoji="0" lang="zh-TW" altLang="en-US"/>
              <a:t>第二層</a:t>
            </a:r>
          </a:p>
          <a:p>
            <a:pPr lvl="2" eaLnBrk="1" latinLnBrk="0" hangingPunct="1"/>
            <a:r>
              <a:rPr kumimoji="0" lang="zh-TW" altLang="en-US"/>
              <a:t>第三層</a:t>
            </a:r>
          </a:p>
          <a:p>
            <a:pPr lvl="3" eaLnBrk="1" latinLnBrk="0" hangingPunct="1"/>
            <a:r>
              <a:rPr kumimoji="0" lang="zh-TW" altLang="en-US"/>
              <a:t>第四層</a:t>
            </a:r>
          </a:p>
          <a:p>
            <a:pPr lvl="4" eaLnBrk="1" latinLnBrk="0" hangingPunct="1"/>
            <a:r>
              <a:rPr kumimoji="0" lang="zh-TW" altLang="en-US"/>
              <a:t>第五層</a:t>
            </a:r>
            <a:endParaRPr kumimoji="0" lang="en-US"/>
          </a:p>
        </p:txBody>
      </p:sp>
      <p:sp>
        <p:nvSpPr>
          <p:cNvPr id="10" name="日期版面配置區 9"/>
          <p:cNvSpPr>
            <a:spLocks noGrp="1"/>
          </p:cNvSpPr>
          <p:nvPr>
            <p:ph type="dt" sz="half" idx="2"/>
          </p:nvPr>
        </p:nvSpPr>
        <p:spPr>
          <a:xfrm>
            <a:off x="6727032" y="4805958"/>
            <a:ext cx="1920240" cy="274320"/>
          </a:xfrm>
          <a:prstGeom prst="rect">
            <a:avLst/>
          </a:prstGeom>
        </p:spPr>
        <p:txBody>
          <a:bodyPr vert="horz" anchor="b"/>
          <a:lstStyle>
            <a:lvl1pPr algn="l" eaLnBrk="1" latinLnBrk="0" hangingPunct="1">
              <a:defRPr kumimoji="0" sz="1000">
                <a:solidFill>
                  <a:schemeClr val="tx1"/>
                </a:solidFill>
              </a:defRPr>
            </a:lvl1pPr>
            <a:extLst/>
          </a:lstStyle>
          <a:p>
            <a:pPr defTabSz="914400" fontAlgn="base">
              <a:spcBef>
                <a:spcPct val="50000"/>
              </a:spcBef>
              <a:spcAft>
                <a:spcPct val="0"/>
              </a:spcAft>
              <a:defRPr/>
            </a:pPr>
            <a:endParaRPr lang="en-US" altLang="zh-TW">
              <a:solidFill>
                <a:prstClr val="black"/>
              </a:solidFill>
              <a:latin typeface="Times New Roman" pitchFamily="18" charset="0"/>
              <a:ea typeface="標楷體" pitchFamily="65" charset="-120"/>
            </a:endParaRPr>
          </a:p>
        </p:txBody>
      </p:sp>
      <p:sp>
        <p:nvSpPr>
          <p:cNvPr id="22" name="頁尾版面配置區 21"/>
          <p:cNvSpPr>
            <a:spLocks noGrp="1"/>
          </p:cNvSpPr>
          <p:nvPr>
            <p:ph type="ftr" sz="quarter" idx="3"/>
          </p:nvPr>
        </p:nvSpPr>
        <p:spPr>
          <a:xfrm>
            <a:off x="4380073" y="4805958"/>
            <a:ext cx="2350681" cy="273844"/>
          </a:xfrm>
          <a:prstGeom prst="rect">
            <a:avLst/>
          </a:prstGeom>
        </p:spPr>
        <p:txBody>
          <a:bodyPr vert="horz" anchor="b"/>
          <a:lstStyle>
            <a:lvl1pPr algn="r" eaLnBrk="1" latinLnBrk="0" hangingPunct="1">
              <a:defRPr kumimoji="0" sz="1000">
                <a:solidFill>
                  <a:schemeClr val="tx1"/>
                </a:solidFill>
              </a:defRPr>
            </a:lvl1pPr>
            <a:extLst/>
          </a:lstStyle>
          <a:p>
            <a:pPr defTabSz="914400" fontAlgn="base">
              <a:spcBef>
                <a:spcPct val="50000"/>
              </a:spcBef>
              <a:spcAft>
                <a:spcPct val="0"/>
              </a:spcAft>
              <a:defRPr/>
            </a:pPr>
            <a:endParaRPr lang="en-US" altLang="zh-TW">
              <a:solidFill>
                <a:prstClr val="black"/>
              </a:solidFill>
              <a:latin typeface="Times New Roman" pitchFamily="18" charset="0"/>
              <a:ea typeface="標楷體" pitchFamily="65" charset="-120"/>
            </a:endParaRPr>
          </a:p>
        </p:txBody>
      </p:sp>
      <p:sp>
        <p:nvSpPr>
          <p:cNvPr id="18" name="投影片編號版面配置區 17"/>
          <p:cNvSpPr>
            <a:spLocks noGrp="1"/>
          </p:cNvSpPr>
          <p:nvPr>
            <p:ph type="sldNum" sz="quarter" idx="4"/>
          </p:nvPr>
        </p:nvSpPr>
        <p:spPr>
          <a:xfrm>
            <a:off x="8647272" y="4805958"/>
            <a:ext cx="365760" cy="273844"/>
          </a:xfrm>
          <a:prstGeom prst="rect">
            <a:avLst/>
          </a:prstGeom>
        </p:spPr>
        <p:txBody>
          <a:bodyPr vert="horz" anchor="b"/>
          <a:lstStyle>
            <a:lvl1pPr algn="r" eaLnBrk="1" latinLnBrk="0" hangingPunct="1">
              <a:defRPr kumimoji="0" sz="1000" b="0">
                <a:solidFill>
                  <a:schemeClr val="tx1"/>
                </a:solidFill>
              </a:defRPr>
            </a:lvl1pPr>
            <a:extLst/>
          </a:lstStyle>
          <a:p>
            <a:pPr defTabSz="914400" fontAlgn="base">
              <a:spcBef>
                <a:spcPct val="50000"/>
              </a:spcBef>
              <a:spcAft>
                <a:spcPct val="0"/>
              </a:spcAft>
              <a:defRPr/>
            </a:pPr>
            <a:fld id="{E175A9A9-7196-4D04-97E4-7182D20BD516}" type="slidenum">
              <a:rPr lang="en-US" altLang="zh-TW" smtClean="0">
                <a:solidFill>
                  <a:prstClr val="black"/>
                </a:solidFill>
                <a:latin typeface="Times New Roman" pitchFamily="18" charset="0"/>
                <a:ea typeface="標楷體" pitchFamily="65" charset="-120"/>
              </a:rPr>
              <a:pPr defTabSz="914400" fontAlgn="base">
                <a:spcBef>
                  <a:spcPct val="50000"/>
                </a:spcBef>
                <a:spcAft>
                  <a:spcPct val="0"/>
                </a:spcAft>
                <a:defRPr/>
              </a:pPr>
              <a:t>‹#›</a:t>
            </a:fld>
            <a:endParaRPr lang="en-US" altLang="zh-TW">
              <a:solidFill>
                <a:prstClr val="black"/>
              </a:solidFill>
              <a:latin typeface="Times New Roman" pitchFamily="18" charset="0"/>
              <a:ea typeface="標楷體" pitchFamily="65" charset="-120"/>
            </a:endParaRPr>
          </a:p>
        </p:txBody>
      </p:sp>
    </p:spTree>
    <p:extLst>
      <p:ext uri="{BB962C8B-B14F-4D97-AF65-F5344CB8AC3E}">
        <p14:creationId xmlns:p14="http://schemas.microsoft.com/office/powerpoint/2010/main" val="3668013421"/>
      </p:ext>
    </p:extLst>
  </p:cSld>
  <p:clrMap bg1="lt1" tx1="dk1" bg2="lt2" tx2="dk2" accent1="accent1" accent2="accent2" accent3="accent3" accent4="accent4" accent5="accent5" accent6="accent6" hlink="hlink" folHlink="folHlink"/>
  <p:sldLayoutIdLst>
    <p:sldLayoutId id="2147484458" r:id="rId1"/>
    <p:sldLayoutId id="2147484459" r:id="rId2"/>
    <p:sldLayoutId id="2147484460" r:id="rId3"/>
    <p:sldLayoutId id="2147484461" r:id="rId4"/>
    <p:sldLayoutId id="2147484462" r:id="rId5"/>
    <p:sldLayoutId id="2147484463" r:id="rId6"/>
    <p:sldLayoutId id="2147484464" r:id="rId7"/>
    <p:sldLayoutId id="2147484465" r:id="rId8"/>
    <p:sldLayoutId id="2147484466" r:id="rId9"/>
    <p:sldLayoutId id="2147484467" r:id="rId10"/>
    <p:sldLayoutId id="2147484468" r:id="rId11"/>
    <p:sldLayoutId id="2147484469" r:id="rId12"/>
    <p:sldLayoutId id="2147484470" r:id="rId13"/>
  </p:sldLayoutIdLst>
  <p:hf sldNum="0" hd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7.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8.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9.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jpe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4.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8.jpe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5.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microsoft.com/office/2007/relationships/hdphoto" Target="../media/hdphoto3.wdp"/><Relationship Id="rId5" Type="http://schemas.openxmlformats.org/officeDocument/2006/relationships/image" Target="../media/image21.png"/><Relationship Id="rId4" Type="http://schemas.microsoft.com/office/2007/relationships/hdphoto" Target="../media/hdphoto1.wdp"/><Relationship Id="rId9"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24.jp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3.xml"/><Relationship Id="rId6" Type="http://schemas.microsoft.com/office/2007/relationships/hdphoto" Target="../media/hdphoto5.wdp"/><Relationship Id="rId5" Type="http://schemas.openxmlformats.org/officeDocument/2006/relationships/image" Target="../media/image26.png"/><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4430" y="-74544"/>
            <a:ext cx="9198430" cy="5218044"/>
          </a:xfrm>
          <a:prstGeom prst="rect">
            <a:avLst/>
          </a:prstGeom>
        </p:spPr>
      </p:pic>
      <p:grpSp>
        <p:nvGrpSpPr>
          <p:cNvPr id="17" name="群組 16"/>
          <p:cNvGrpSpPr/>
          <p:nvPr/>
        </p:nvGrpSpPr>
        <p:grpSpPr>
          <a:xfrm>
            <a:off x="1193387" y="1362243"/>
            <a:ext cx="1724240" cy="3980062"/>
            <a:chOff x="1193387" y="1816325"/>
            <a:chExt cx="1457908" cy="5081657"/>
          </a:xfrm>
        </p:grpSpPr>
        <p:sp>
          <p:nvSpPr>
            <p:cNvPr id="11" name="心形 10"/>
            <p:cNvSpPr/>
            <p:nvPr/>
          </p:nvSpPr>
          <p:spPr bwMode="auto">
            <a:xfrm>
              <a:off x="1193387" y="1816325"/>
              <a:ext cx="1457908" cy="1512168"/>
            </a:xfrm>
            <a:prstGeom prst="heart">
              <a:avLst/>
            </a:prstGeom>
            <a:solidFill>
              <a:srgbClr val="FF99CC"/>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sp>
          <p:nvSpPr>
            <p:cNvPr id="14" name="手繪多邊形 13"/>
            <p:cNvSpPr/>
            <p:nvPr/>
          </p:nvSpPr>
          <p:spPr bwMode="auto">
            <a:xfrm>
              <a:off x="1924424" y="3175068"/>
              <a:ext cx="575208" cy="3722914"/>
            </a:xfrm>
            <a:custGeom>
              <a:avLst/>
              <a:gdLst>
                <a:gd name="connsiteX0" fmla="*/ 13501 w 1450415"/>
                <a:gd name="connsiteY0" fmla="*/ 0 h 3722914"/>
                <a:gd name="connsiteX1" fmla="*/ 274758 w 1450415"/>
                <a:gd name="connsiteY1" fmla="*/ 413657 h 3722914"/>
                <a:gd name="connsiteX2" fmla="*/ 13501 w 1450415"/>
                <a:gd name="connsiteY2" fmla="*/ 979714 h 3722914"/>
                <a:gd name="connsiteX3" fmla="*/ 786387 w 1450415"/>
                <a:gd name="connsiteY3" fmla="*/ 2046514 h 3722914"/>
                <a:gd name="connsiteX4" fmla="*/ 949673 w 1450415"/>
                <a:gd name="connsiteY4" fmla="*/ 3200400 h 3722914"/>
                <a:gd name="connsiteX5" fmla="*/ 1450415 w 1450415"/>
                <a:gd name="connsiteY5" fmla="*/ 3722914 h 372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415" h="3722914">
                  <a:moveTo>
                    <a:pt x="13501" y="0"/>
                  </a:moveTo>
                  <a:cubicBezTo>
                    <a:pt x="144129" y="125185"/>
                    <a:pt x="274758" y="250371"/>
                    <a:pt x="274758" y="413657"/>
                  </a:cubicBezTo>
                  <a:cubicBezTo>
                    <a:pt x="274758" y="576943"/>
                    <a:pt x="-71770" y="707571"/>
                    <a:pt x="13501" y="979714"/>
                  </a:cubicBezTo>
                  <a:cubicBezTo>
                    <a:pt x="98772" y="1251857"/>
                    <a:pt x="630358" y="1676400"/>
                    <a:pt x="786387" y="2046514"/>
                  </a:cubicBezTo>
                  <a:cubicBezTo>
                    <a:pt x="942416" y="2416628"/>
                    <a:pt x="839002" y="2921000"/>
                    <a:pt x="949673" y="3200400"/>
                  </a:cubicBezTo>
                  <a:cubicBezTo>
                    <a:pt x="1060344" y="3479800"/>
                    <a:pt x="1255379" y="3601357"/>
                    <a:pt x="1450415" y="3722914"/>
                  </a:cubicBezTo>
                </a:path>
              </a:pathLst>
            </a:custGeom>
            <a:noFill/>
            <a:ln w="76200" cap="flat" cmpd="sng" algn="ctr">
              <a:solidFill>
                <a:srgbClr val="FF6699"/>
              </a:solidFill>
              <a:prstDash val="solid"/>
              <a:round/>
              <a:headEnd type="none" w="med" len="med"/>
              <a:tailEnd type="none" w="med" len="med"/>
            </a:ln>
            <a:effectLst>
              <a:outerShdw dist="35921" dir="2700000" algn="ctr" rotWithShape="0">
                <a:schemeClr val="bg2"/>
              </a:outerShdw>
              <a:softEdge rad="2540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grpSp>
      <p:sp>
        <p:nvSpPr>
          <p:cNvPr id="2050" name="Rectangle 2"/>
          <p:cNvSpPr>
            <a:spLocks noGrp="1" noChangeArrowheads="1"/>
          </p:cNvSpPr>
          <p:nvPr>
            <p:ph type="ctrTitle"/>
          </p:nvPr>
        </p:nvSpPr>
        <p:spPr>
          <a:xfrm>
            <a:off x="3026047" y="1859636"/>
            <a:ext cx="4473453" cy="807465"/>
          </a:xfrm>
        </p:spPr>
        <p:txBody>
          <a:bodyPr>
            <a:noAutofit/>
          </a:bodyPr>
          <a:lstStyle/>
          <a:p>
            <a:pPr eaLnBrk="1" hangingPunct="1">
              <a:defRPr/>
            </a:pPr>
            <a:r>
              <a:rPr lang="zh-TW" altLang="en-US" sz="5400" b="1" dirty="0">
                <a:solidFill>
                  <a:schemeClr val="accent2"/>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新北市政府</a:t>
            </a:r>
            <a:br>
              <a:rPr lang="en-US" altLang="zh-TW" sz="5400" b="1" dirty="0">
                <a:solidFill>
                  <a:schemeClr val="accent2"/>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br>
            <a:r>
              <a:rPr lang="zh-TW" altLang="en-US" sz="5400" b="1" dirty="0">
                <a:solidFill>
                  <a:schemeClr val="accent2"/>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員工協助方案懶人包</a:t>
            </a:r>
          </a:p>
        </p:txBody>
      </p:sp>
      <p:grpSp>
        <p:nvGrpSpPr>
          <p:cNvPr id="16" name="群組 15"/>
          <p:cNvGrpSpPr/>
          <p:nvPr/>
        </p:nvGrpSpPr>
        <p:grpSpPr>
          <a:xfrm>
            <a:off x="6660232" y="303498"/>
            <a:ext cx="1457908" cy="4312140"/>
            <a:chOff x="6660232" y="476672"/>
            <a:chExt cx="1457908" cy="5749520"/>
          </a:xfrm>
        </p:grpSpPr>
        <p:sp>
          <p:nvSpPr>
            <p:cNvPr id="12" name="心形 11"/>
            <p:cNvSpPr/>
            <p:nvPr/>
          </p:nvSpPr>
          <p:spPr bwMode="auto">
            <a:xfrm>
              <a:off x="6660232" y="476672"/>
              <a:ext cx="1457908" cy="1512168"/>
            </a:xfrm>
            <a:prstGeom prst="heart">
              <a:avLst/>
            </a:prstGeom>
            <a:solidFill>
              <a:schemeClr val="bg2">
                <a:lumMod val="75000"/>
              </a:schemeClr>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sp>
          <p:nvSpPr>
            <p:cNvPr id="19" name="手繪多邊形 18"/>
            <p:cNvSpPr/>
            <p:nvPr/>
          </p:nvSpPr>
          <p:spPr bwMode="auto">
            <a:xfrm rot="420878">
              <a:off x="7136181" y="1784813"/>
              <a:ext cx="603789" cy="4441379"/>
            </a:xfrm>
            <a:custGeom>
              <a:avLst/>
              <a:gdLst>
                <a:gd name="connsiteX0" fmla="*/ 13501 w 1450415"/>
                <a:gd name="connsiteY0" fmla="*/ 0 h 3722914"/>
                <a:gd name="connsiteX1" fmla="*/ 274758 w 1450415"/>
                <a:gd name="connsiteY1" fmla="*/ 413657 h 3722914"/>
                <a:gd name="connsiteX2" fmla="*/ 13501 w 1450415"/>
                <a:gd name="connsiteY2" fmla="*/ 979714 h 3722914"/>
                <a:gd name="connsiteX3" fmla="*/ 786387 w 1450415"/>
                <a:gd name="connsiteY3" fmla="*/ 2046514 h 3722914"/>
                <a:gd name="connsiteX4" fmla="*/ 949673 w 1450415"/>
                <a:gd name="connsiteY4" fmla="*/ 3200400 h 3722914"/>
                <a:gd name="connsiteX5" fmla="*/ 1450415 w 1450415"/>
                <a:gd name="connsiteY5" fmla="*/ 3722914 h 372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415" h="3722914">
                  <a:moveTo>
                    <a:pt x="13501" y="0"/>
                  </a:moveTo>
                  <a:cubicBezTo>
                    <a:pt x="144129" y="125185"/>
                    <a:pt x="274758" y="250371"/>
                    <a:pt x="274758" y="413657"/>
                  </a:cubicBezTo>
                  <a:cubicBezTo>
                    <a:pt x="274758" y="576943"/>
                    <a:pt x="-71770" y="707571"/>
                    <a:pt x="13501" y="979714"/>
                  </a:cubicBezTo>
                  <a:cubicBezTo>
                    <a:pt x="98772" y="1251857"/>
                    <a:pt x="630358" y="1676400"/>
                    <a:pt x="786387" y="2046514"/>
                  </a:cubicBezTo>
                  <a:cubicBezTo>
                    <a:pt x="942416" y="2416628"/>
                    <a:pt x="839002" y="2921000"/>
                    <a:pt x="949673" y="3200400"/>
                  </a:cubicBezTo>
                  <a:cubicBezTo>
                    <a:pt x="1060344" y="3479800"/>
                    <a:pt x="1255379" y="3601357"/>
                    <a:pt x="1450415" y="3722914"/>
                  </a:cubicBezTo>
                </a:path>
              </a:pathLst>
            </a:custGeom>
            <a:noFill/>
            <a:ln w="76200" cap="flat" cmpd="sng" algn="ctr">
              <a:solidFill>
                <a:schemeClr val="bg2">
                  <a:lumMod val="75000"/>
                </a:schemeClr>
              </a:solidFill>
              <a:prstDash val="solid"/>
              <a:round/>
              <a:headEnd type="none" w="med" len="med"/>
              <a:tailEnd type="none" w="med" len="med"/>
            </a:ln>
            <a:effectLst>
              <a:outerShdw dist="35921" dir="2700000" algn="ctr" rotWithShape="0">
                <a:schemeClr val="bg2"/>
              </a:outerShdw>
              <a:softEdge rad="3175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grpSp>
      <p:sp>
        <p:nvSpPr>
          <p:cNvPr id="3075" name="Rectangle 3"/>
          <p:cNvSpPr>
            <a:spLocks noGrp="1" noChangeArrowheads="1"/>
          </p:cNvSpPr>
          <p:nvPr>
            <p:ph type="subTitle" idx="1"/>
          </p:nvPr>
        </p:nvSpPr>
        <p:spPr>
          <a:xfrm>
            <a:off x="1835697" y="4380792"/>
            <a:ext cx="5440363" cy="325041"/>
          </a:xfrm>
        </p:spPr>
        <p:txBody>
          <a:bodyPr>
            <a:normAutofit fontScale="92500" lnSpcReduction="20000"/>
          </a:bodyPr>
          <a:lstStyle/>
          <a:p>
            <a:pPr algn="ctr" eaLnBrk="1" hangingPunct="1"/>
            <a:r>
              <a:rPr lang="zh-TW" altLang="en-US" sz="2000" b="1" dirty="0">
                <a:solidFill>
                  <a:schemeClr val="accent2"/>
                </a:solidFill>
                <a:latin typeface="微軟正黑體" panose="020B0604030504040204" pitchFamily="34" charset="-120"/>
                <a:ea typeface="微軟正黑體" panose="020B0604030504040204" pitchFamily="34" charset="-120"/>
              </a:rPr>
              <a:t>新北市政府人事處</a:t>
            </a:r>
          </a:p>
        </p:txBody>
      </p:sp>
      <p:pic>
        <p:nvPicPr>
          <p:cNvPr id="3076" name="Picture 6" descr="縣徽"/>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08104" y="4208599"/>
            <a:ext cx="935038" cy="70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群組 14"/>
          <p:cNvGrpSpPr/>
          <p:nvPr/>
        </p:nvGrpSpPr>
        <p:grpSpPr>
          <a:xfrm>
            <a:off x="7452320" y="681541"/>
            <a:ext cx="1721548" cy="4698521"/>
            <a:chOff x="7389186" y="980728"/>
            <a:chExt cx="1721548" cy="6264695"/>
          </a:xfrm>
        </p:grpSpPr>
        <p:sp>
          <p:nvSpPr>
            <p:cNvPr id="13" name="心形 12"/>
            <p:cNvSpPr/>
            <p:nvPr/>
          </p:nvSpPr>
          <p:spPr bwMode="auto">
            <a:xfrm>
              <a:off x="7389186" y="980728"/>
              <a:ext cx="1721548" cy="1591681"/>
            </a:xfrm>
            <a:prstGeom prst="heart">
              <a:avLst/>
            </a:prstGeom>
            <a:solidFill>
              <a:srgbClr val="FF9999"/>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sp>
          <p:nvSpPr>
            <p:cNvPr id="18" name="手繪多邊形 17"/>
            <p:cNvSpPr/>
            <p:nvPr/>
          </p:nvSpPr>
          <p:spPr bwMode="auto">
            <a:xfrm flipH="1">
              <a:off x="7749713" y="2261166"/>
              <a:ext cx="518385" cy="4984257"/>
            </a:xfrm>
            <a:custGeom>
              <a:avLst/>
              <a:gdLst>
                <a:gd name="connsiteX0" fmla="*/ 13501 w 1450415"/>
                <a:gd name="connsiteY0" fmla="*/ 0 h 3722914"/>
                <a:gd name="connsiteX1" fmla="*/ 274758 w 1450415"/>
                <a:gd name="connsiteY1" fmla="*/ 413657 h 3722914"/>
                <a:gd name="connsiteX2" fmla="*/ 13501 w 1450415"/>
                <a:gd name="connsiteY2" fmla="*/ 979714 h 3722914"/>
                <a:gd name="connsiteX3" fmla="*/ 786387 w 1450415"/>
                <a:gd name="connsiteY3" fmla="*/ 2046514 h 3722914"/>
                <a:gd name="connsiteX4" fmla="*/ 949673 w 1450415"/>
                <a:gd name="connsiteY4" fmla="*/ 3200400 h 3722914"/>
                <a:gd name="connsiteX5" fmla="*/ 1450415 w 1450415"/>
                <a:gd name="connsiteY5" fmla="*/ 3722914 h 372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415" h="3722914">
                  <a:moveTo>
                    <a:pt x="13501" y="0"/>
                  </a:moveTo>
                  <a:cubicBezTo>
                    <a:pt x="144129" y="125185"/>
                    <a:pt x="274758" y="250371"/>
                    <a:pt x="274758" y="413657"/>
                  </a:cubicBezTo>
                  <a:cubicBezTo>
                    <a:pt x="274758" y="576943"/>
                    <a:pt x="-71770" y="707571"/>
                    <a:pt x="13501" y="979714"/>
                  </a:cubicBezTo>
                  <a:cubicBezTo>
                    <a:pt x="98772" y="1251857"/>
                    <a:pt x="630358" y="1676400"/>
                    <a:pt x="786387" y="2046514"/>
                  </a:cubicBezTo>
                  <a:cubicBezTo>
                    <a:pt x="942416" y="2416628"/>
                    <a:pt x="839002" y="2921000"/>
                    <a:pt x="949673" y="3200400"/>
                  </a:cubicBezTo>
                  <a:cubicBezTo>
                    <a:pt x="1060344" y="3479800"/>
                    <a:pt x="1255379" y="3601357"/>
                    <a:pt x="1450415" y="3722914"/>
                  </a:cubicBezTo>
                </a:path>
              </a:pathLst>
            </a:custGeom>
            <a:noFill/>
            <a:ln w="76200" cap="flat" cmpd="sng" algn="ctr">
              <a:solidFill>
                <a:srgbClr val="FF9999"/>
              </a:solidFill>
              <a:prstDash val="solid"/>
              <a:round/>
              <a:headEnd type="none" w="med" len="med"/>
              <a:tailEnd type="none" w="med" len="med"/>
            </a:ln>
            <a:effectLst>
              <a:outerShdw dist="35921" dir="2700000" algn="ctr" rotWithShape="0">
                <a:schemeClr val="bg2"/>
              </a:outerShdw>
              <a:softEdge rad="3175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grpSp>
      <p:grpSp>
        <p:nvGrpSpPr>
          <p:cNvPr id="21" name="群組 20"/>
          <p:cNvGrpSpPr/>
          <p:nvPr/>
        </p:nvGrpSpPr>
        <p:grpSpPr>
          <a:xfrm>
            <a:off x="323528" y="2329297"/>
            <a:ext cx="1457908" cy="2996759"/>
            <a:chOff x="323528" y="3212976"/>
            <a:chExt cx="1457908" cy="3995679"/>
          </a:xfrm>
        </p:grpSpPr>
        <p:sp>
          <p:nvSpPr>
            <p:cNvPr id="6" name="心形 5"/>
            <p:cNvSpPr/>
            <p:nvPr/>
          </p:nvSpPr>
          <p:spPr bwMode="auto">
            <a:xfrm>
              <a:off x="323528" y="3212976"/>
              <a:ext cx="1457908" cy="1512168"/>
            </a:xfrm>
            <a:prstGeom prst="heart">
              <a:avLst/>
            </a:prstGeom>
            <a:solidFill>
              <a:srgbClr val="92D050"/>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sp>
          <p:nvSpPr>
            <p:cNvPr id="20" name="手繪多邊形 19"/>
            <p:cNvSpPr/>
            <p:nvPr/>
          </p:nvSpPr>
          <p:spPr bwMode="auto">
            <a:xfrm rot="544699" flipH="1" flipV="1">
              <a:off x="830299" y="4444960"/>
              <a:ext cx="297934" cy="2763695"/>
            </a:xfrm>
            <a:custGeom>
              <a:avLst/>
              <a:gdLst>
                <a:gd name="connsiteX0" fmla="*/ 13501 w 1450415"/>
                <a:gd name="connsiteY0" fmla="*/ 0 h 3722914"/>
                <a:gd name="connsiteX1" fmla="*/ 274758 w 1450415"/>
                <a:gd name="connsiteY1" fmla="*/ 413657 h 3722914"/>
                <a:gd name="connsiteX2" fmla="*/ 13501 w 1450415"/>
                <a:gd name="connsiteY2" fmla="*/ 979714 h 3722914"/>
                <a:gd name="connsiteX3" fmla="*/ 786387 w 1450415"/>
                <a:gd name="connsiteY3" fmla="*/ 2046514 h 3722914"/>
                <a:gd name="connsiteX4" fmla="*/ 949673 w 1450415"/>
                <a:gd name="connsiteY4" fmla="*/ 3200400 h 3722914"/>
                <a:gd name="connsiteX5" fmla="*/ 1450415 w 1450415"/>
                <a:gd name="connsiteY5" fmla="*/ 3722914 h 372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415" h="3722914">
                  <a:moveTo>
                    <a:pt x="13501" y="0"/>
                  </a:moveTo>
                  <a:cubicBezTo>
                    <a:pt x="144129" y="125185"/>
                    <a:pt x="274758" y="250371"/>
                    <a:pt x="274758" y="413657"/>
                  </a:cubicBezTo>
                  <a:cubicBezTo>
                    <a:pt x="274758" y="576943"/>
                    <a:pt x="-71770" y="707571"/>
                    <a:pt x="13501" y="979714"/>
                  </a:cubicBezTo>
                  <a:cubicBezTo>
                    <a:pt x="98772" y="1251857"/>
                    <a:pt x="630358" y="1676400"/>
                    <a:pt x="786387" y="2046514"/>
                  </a:cubicBezTo>
                  <a:cubicBezTo>
                    <a:pt x="942416" y="2416628"/>
                    <a:pt x="839002" y="2921000"/>
                    <a:pt x="949673" y="3200400"/>
                  </a:cubicBezTo>
                  <a:cubicBezTo>
                    <a:pt x="1060344" y="3479800"/>
                    <a:pt x="1255379" y="3601357"/>
                    <a:pt x="1450415" y="3722914"/>
                  </a:cubicBezTo>
                </a:path>
              </a:pathLst>
            </a:custGeom>
            <a:noFill/>
            <a:ln w="76200" cap="flat" cmpd="sng" algn="ctr">
              <a:solidFill>
                <a:srgbClr val="92D050"/>
              </a:solidFill>
              <a:prstDash val="solid"/>
              <a:round/>
              <a:headEnd type="none" w="med" len="med"/>
              <a:tailEnd type="none" w="med" len="med"/>
            </a:ln>
            <a:effectLst>
              <a:outerShdw dist="35921" dir="2700000" algn="ctr" rotWithShape="0">
                <a:schemeClr val="bg2"/>
              </a:outerShdw>
              <a:softEdge rad="3175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grpSp>
      <p:sp>
        <p:nvSpPr>
          <p:cNvPr id="2" name="文字方塊 1"/>
          <p:cNvSpPr txBox="1"/>
          <p:nvPr/>
        </p:nvSpPr>
        <p:spPr>
          <a:xfrm>
            <a:off x="8106265" y="4755502"/>
            <a:ext cx="734496" cy="276999"/>
          </a:xfrm>
          <a:prstGeom prst="rect">
            <a:avLst/>
          </a:prstGeom>
          <a:noFill/>
        </p:spPr>
        <p:txBody>
          <a:bodyPr wrap="none" rtlCol="0">
            <a:spAutoFit/>
          </a:bodyPr>
          <a:lstStyle/>
          <a:p>
            <a:r>
              <a:rPr lang="en-US" altLang="zh-TW" sz="1200">
                <a:solidFill>
                  <a:schemeClr val="accent2">
                    <a:lumMod val="50000"/>
                  </a:schemeClr>
                </a:solidFill>
              </a:rPr>
              <a:t>1150901</a:t>
            </a:r>
            <a:endParaRPr lang="zh-TW" altLang="en-US" sz="1200" dirty="0">
              <a:solidFill>
                <a:schemeClr val="accent2">
                  <a:lumMod val="50000"/>
                </a:schemeClr>
              </a:solidFill>
            </a:endParaRPr>
          </a:p>
        </p:txBody>
      </p:sp>
    </p:spTree>
    <p:extLst>
      <p:ext uri="{BB962C8B-B14F-4D97-AF65-F5344CB8AC3E}">
        <p14:creationId xmlns:p14="http://schemas.microsoft.com/office/powerpoint/2010/main" val="2981275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pic>
        <p:nvPicPr>
          <p:cNvPr id="11" name="圖片 10"/>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0"/>
            <a:ext cx="9198430" cy="5218044"/>
          </a:xfrm>
          <a:prstGeom prst="rect">
            <a:avLst/>
          </a:prstGeom>
        </p:spPr>
      </p:pic>
      <p:sp>
        <p:nvSpPr>
          <p:cNvPr id="14" name="Rectangle 2"/>
          <p:cNvSpPr>
            <a:spLocks noGrp="1" noChangeArrowheads="1"/>
          </p:cNvSpPr>
          <p:nvPr>
            <p:ph type="title" sz="quarter"/>
          </p:nvPr>
        </p:nvSpPr>
        <p:spPr>
          <a:xfrm>
            <a:off x="593852" y="293460"/>
            <a:ext cx="8013700" cy="4406556"/>
          </a:xfrm>
        </p:spPr>
        <p:txBody>
          <a:bodyPr/>
          <a:lstStyle/>
          <a:p>
            <a:pPr eaLnBrk="1" hangingPunct="1">
              <a:defRPr/>
            </a:pPr>
            <a:r>
              <a:rPr lang="en-US" altLang="zh-TW" sz="2800" dirty="0">
                <a:solidFill>
                  <a:srgbClr val="FF0066"/>
                </a:solidFill>
                <a:effectLst>
                  <a:outerShdw blurRad="38100" dist="38100" dir="2700000" algn="tl">
                    <a:srgbClr val="C0C0C0"/>
                  </a:outerShdw>
                </a:effectLst>
              </a:rPr>
              <a:t>1. </a:t>
            </a:r>
            <a:r>
              <a:rPr lang="zh-TW" altLang="en-US" sz="2800" dirty="0">
                <a:solidFill>
                  <a:srgbClr val="FF0066"/>
                </a:solidFill>
                <a:effectLst>
                  <a:outerShdw blurRad="38100" dist="38100" dir="2700000" algn="tl">
                    <a:srgbClr val="C0C0C0"/>
                  </a:outerShdw>
                </a:effectLst>
              </a:rPr>
              <a:t>什麼是員工協助方案？</a:t>
            </a:r>
            <a:br>
              <a:rPr lang="en-US" altLang="zh-TW" sz="2800" dirty="0">
                <a:solidFill>
                  <a:srgbClr val="FF0066"/>
                </a:solidFill>
                <a:effectLst>
                  <a:outerShdw blurRad="38100" dist="38100" dir="2700000" algn="tl">
                    <a:srgbClr val="C0C0C0"/>
                  </a:outerShdw>
                </a:effectLst>
              </a:rPr>
            </a:br>
            <a:br>
              <a:rPr lang="en-US" altLang="zh-TW" sz="2800" dirty="0">
                <a:solidFill>
                  <a:srgbClr val="FF0066"/>
                </a:solidFill>
                <a:effectLst>
                  <a:outerShdw blurRad="38100" dist="38100" dir="2700000" algn="tl">
                    <a:srgbClr val="C0C0C0"/>
                  </a:outerShdw>
                </a:effectLst>
              </a:rPr>
            </a:br>
            <a:r>
              <a:rPr lang="en-US" altLang="zh-TW" sz="2800" dirty="0">
                <a:solidFill>
                  <a:srgbClr val="3366CC"/>
                </a:solidFill>
                <a:effectLst>
                  <a:outerShdw blurRad="38100" dist="38100" dir="2700000" algn="tl">
                    <a:srgbClr val="C0C0C0"/>
                  </a:outerShdw>
                </a:effectLst>
              </a:rPr>
              <a:t>2.</a:t>
            </a:r>
            <a:r>
              <a:rPr lang="zh-TW" altLang="en-US" sz="2800" dirty="0">
                <a:solidFill>
                  <a:srgbClr val="3366CC"/>
                </a:solidFill>
                <a:effectLst>
                  <a:outerShdw blurRad="38100" dist="38100" dir="2700000" algn="tl">
                    <a:srgbClr val="C0C0C0"/>
                  </a:outerShdw>
                </a:effectLst>
              </a:rPr>
              <a:t>員工協助方案服務內容有哪些？</a:t>
            </a:r>
            <a:br>
              <a:rPr lang="en-US" altLang="zh-TW" sz="2800" dirty="0">
                <a:solidFill>
                  <a:srgbClr val="3366CC"/>
                </a:solidFill>
                <a:effectLst>
                  <a:outerShdw blurRad="38100" dist="38100" dir="2700000" algn="tl">
                    <a:srgbClr val="C0C0C0"/>
                  </a:outerShdw>
                </a:effectLst>
              </a:rPr>
            </a:br>
            <a:br>
              <a:rPr lang="en-US" altLang="zh-TW" sz="2800" dirty="0">
                <a:solidFill>
                  <a:srgbClr val="FF0066"/>
                </a:solidFill>
                <a:effectLst>
                  <a:outerShdw blurRad="38100" dist="38100" dir="2700000" algn="tl">
                    <a:srgbClr val="C0C0C0"/>
                  </a:outerShdw>
                </a:effectLst>
              </a:rPr>
            </a:br>
            <a:r>
              <a:rPr lang="en-US" altLang="zh-TW" sz="2800" dirty="0">
                <a:solidFill>
                  <a:srgbClr val="FF0066"/>
                </a:solidFill>
                <a:effectLst>
                  <a:outerShdw blurRad="38100" dist="38100" dir="2700000" algn="tl">
                    <a:srgbClr val="C0C0C0"/>
                  </a:outerShdw>
                </a:effectLst>
              </a:rPr>
              <a:t>3.</a:t>
            </a:r>
            <a:r>
              <a:rPr lang="zh-TW" altLang="en-US" sz="2800" dirty="0">
                <a:solidFill>
                  <a:srgbClr val="FF0066"/>
                </a:solidFill>
                <a:effectLst>
                  <a:outerShdw blurRad="38100" dist="38100" dir="2700000" algn="tl">
                    <a:srgbClr val="C0C0C0"/>
                  </a:outerShdw>
                </a:effectLst>
              </a:rPr>
              <a:t>本府員工協助方案的特點為何？</a:t>
            </a:r>
            <a:br>
              <a:rPr lang="en-US" altLang="zh-TW" sz="2800" dirty="0">
                <a:solidFill>
                  <a:srgbClr val="FF0066"/>
                </a:solidFill>
                <a:effectLst>
                  <a:outerShdw blurRad="38100" dist="38100" dir="2700000" algn="tl">
                    <a:srgbClr val="C0C0C0"/>
                  </a:outerShdw>
                </a:effectLst>
              </a:rPr>
            </a:br>
            <a:br>
              <a:rPr lang="en-US" altLang="zh-TW" sz="2800" dirty="0">
                <a:solidFill>
                  <a:srgbClr val="FF0066"/>
                </a:solidFill>
                <a:effectLst>
                  <a:outerShdw blurRad="38100" dist="38100" dir="2700000" algn="tl">
                    <a:srgbClr val="C0C0C0"/>
                  </a:outerShdw>
                </a:effectLst>
              </a:rPr>
            </a:br>
            <a:r>
              <a:rPr lang="en-US" altLang="zh-TW" sz="2800" dirty="0">
                <a:solidFill>
                  <a:srgbClr val="3366CC"/>
                </a:solidFill>
                <a:effectLst>
                  <a:outerShdw blurRad="38100" dist="38100" dir="2700000" algn="tl">
                    <a:srgbClr val="C0C0C0"/>
                  </a:outerShdw>
                </a:effectLst>
              </a:rPr>
              <a:t>4.</a:t>
            </a:r>
            <a:r>
              <a:rPr lang="zh-TW" altLang="en-US" sz="2800" dirty="0">
                <a:solidFill>
                  <a:srgbClr val="3366CC"/>
                </a:solidFill>
                <a:effectLst>
                  <a:outerShdw blurRad="38100" dist="38100" dir="2700000" algn="tl">
                    <a:srgbClr val="C0C0C0"/>
                  </a:outerShdw>
                </a:effectLst>
              </a:rPr>
              <a:t>如何申請員工協助方案？</a:t>
            </a:r>
            <a:br>
              <a:rPr lang="en-US" altLang="zh-TW" sz="2800" dirty="0">
                <a:solidFill>
                  <a:srgbClr val="3366CC"/>
                </a:solidFill>
                <a:effectLst>
                  <a:outerShdw blurRad="38100" dist="38100" dir="2700000" algn="tl">
                    <a:srgbClr val="C0C0C0"/>
                  </a:outerShdw>
                </a:effectLst>
              </a:rPr>
            </a:br>
            <a:br>
              <a:rPr lang="en-US" altLang="zh-TW" sz="2800" dirty="0">
                <a:solidFill>
                  <a:srgbClr val="FF0066"/>
                </a:solidFill>
                <a:effectLst>
                  <a:outerShdw blurRad="38100" dist="38100" dir="2700000" algn="tl">
                    <a:srgbClr val="C0C0C0"/>
                  </a:outerShdw>
                </a:effectLst>
              </a:rPr>
            </a:br>
            <a:r>
              <a:rPr lang="en-US" altLang="zh-TW" sz="2800" dirty="0">
                <a:solidFill>
                  <a:srgbClr val="FF0066"/>
                </a:solidFill>
                <a:effectLst>
                  <a:outerShdw blurRad="38100" dist="38100" dir="2700000" algn="tl">
                    <a:srgbClr val="C0C0C0"/>
                  </a:outerShdw>
                </a:effectLst>
              </a:rPr>
              <a:t>5.</a:t>
            </a:r>
            <a:r>
              <a:rPr lang="zh-TW" altLang="en-US" sz="2800" dirty="0">
                <a:solidFill>
                  <a:srgbClr val="FF0066"/>
                </a:solidFill>
                <a:effectLst>
                  <a:outerShdw blurRad="38100" dist="38100" dir="2700000" algn="tl">
                    <a:srgbClr val="C0C0C0"/>
                  </a:outerShdw>
                </a:effectLst>
              </a:rPr>
              <a:t>諮詢</a:t>
            </a:r>
            <a:r>
              <a:rPr lang="en-US" altLang="zh-TW" sz="2800" dirty="0">
                <a:solidFill>
                  <a:srgbClr val="FF0066"/>
                </a:solidFill>
                <a:effectLst>
                  <a:outerShdw blurRad="38100" dist="38100" dir="2700000" algn="tl">
                    <a:srgbClr val="C0C0C0"/>
                  </a:outerShdw>
                </a:effectLst>
              </a:rPr>
              <a:t>(</a:t>
            </a:r>
            <a:r>
              <a:rPr lang="zh-TW" altLang="en-US" sz="2800" dirty="0">
                <a:solidFill>
                  <a:srgbClr val="FF0066"/>
                </a:solidFill>
                <a:effectLst>
                  <a:outerShdw blurRad="38100" dist="38100" dir="2700000" algn="tl">
                    <a:srgbClr val="C0C0C0"/>
                  </a:outerShdw>
                </a:effectLst>
              </a:rPr>
              <a:t>商</a:t>
            </a:r>
            <a:r>
              <a:rPr lang="en-US" altLang="zh-TW" sz="2800" dirty="0">
                <a:solidFill>
                  <a:srgbClr val="FF0066"/>
                </a:solidFill>
                <a:effectLst>
                  <a:outerShdw blurRad="38100" dist="38100" dir="2700000" algn="tl">
                    <a:srgbClr val="C0C0C0"/>
                  </a:outerShdw>
                </a:effectLst>
              </a:rPr>
              <a:t>)</a:t>
            </a:r>
            <a:r>
              <a:rPr lang="zh-TW" altLang="en-US" sz="2800" dirty="0">
                <a:solidFill>
                  <a:srgbClr val="FF0066"/>
                </a:solidFill>
                <a:effectLst>
                  <a:outerShdw blurRad="38100" dist="38100" dir="2700000" algn="tl">
                    <a:srgbClr val="C0C0C0"/>
                  </a:outerShdw>
                </a:effectLst>
              </a:rPr>
              <a:t>服務的地點及時段？</a:t>
            </a:r>
          </a:p>
        </p:txBody>
      </p:sp>
      <p:pic>
        <p:nvPicPr>
          <p:cNvPr id="1027" name="Picture 3" descr="C:\Users\ab9553\AppData\Local\Microsoft\Windows\Temporary Internet Files\Content.IE5\BH5GEAJV\question-2309042_960_72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0672" y="2687574"/>
            <a:ext cx="2194560" cy="219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147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pic>
        <p:nvPicPr>
          <p:cNvPr id="11" name="圖片 10"/>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0"/>
            <a:ext cx="9198430" cy="5218044"/>
          </a:xfrm>
          <a:prstGeom prst="rect">
            <a:avLst/>
          </a:prstGeom>
        </p:spPr>
      </p:pic>
      <p:sp>
        <p:nvSpPr>
          <p:cNvPr id="2" name="矩形 1"/>
          <p:cNvSpPr/>
          <p:nvPr/>
        </p:nvSpPr>
        <p:spPr>
          <a:xfrm>
            <a:off x="932922" y="2145797"/>
            <a:ext cx="5626374" cy="1938992"/>
          </a:xfrm>
          <a:prstGeom prst="rect">
            <a:avLst/>
          </a:prstGeom>
        </p:spPr>
        <p:txBody>
          <a:bodyPr wrap="square">
            <a:spAutoFit/>
          </a:bodyPr>
          <a:lstStyle/>
          <a:p>
            <a:pPr lvl="0" algn="just"/>
            <a:r>
              <a:rPr lang="zh-TW" altLang="en-US" sz="2400" b="1" dirty="0">
                <a:solidFill>
                  <a:schemeClr val="accent1">
                    <a:lumMod val="50000"/>
                  </a:schemeClr>
                </a:solidFill>
                <a:latin typeface="微軟正黑體" panose="020B0604030504040204" pitchFamily="34" charset="-120"/>
                <a:ea typeface="微軟正黑體" panose="020B0604030504040204" pitchFamily="34" charset="-120"/>
              </a:rPr>
              <a:t>員工協助方案是一套運用於工作職場的方案，目的在發現並協助同仁解決個人相關議題（包括健康、婚姻、家庭、財務、法律、情緒等），以提昇員工工作效能。</a:t>
            </a:r>
          </a:p>
        </p:txBody>
      </p:sp>
      <p:pic>
        <p:nvPicPr>
          <p:cNvPr id="1030" name="Picture 6" descr="C:\Users\ac4651\Desktop\圖片2.png"/>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879052" y="3310217"/>
            <a:ext cx="1769648" cy="155878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2"/>
          <p:cNvSpPr>
            <a:spLocks noGrp="1" noChangeArrowheads="1"/>
          </p:cNvSpPr>
          <p:nvPr>
            <p:ph type="title" sz="quarter"/>
          </p:nvPr>
        </p:nvSpPr>
        <p:spPr>
          <a:xfrm>
            <a:off x="958459" y="1002797"/>
            <a:ext cx="5575300" cy="1143000"/>
          </a:xfrm>
        </p:spPr>
        <p:txBody>
          <a:bodyPr/>
          <a:lstStyle/>
          <a:p>
            <a:pPr eaLnBrk="1" hangingPunct="1">
              <a:defRPr/>
            </a:pPr>
            <a:r>
              <a:rPr lang="en-US" altLang="zh-TW"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1. </a:t>
            </a:r>
            <a:r>
              <a:rPr lang="zh-TW" altLang="en-US"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什麼是員工協助方案？</a:t>
            </a:r>
          </a:p>
        </p:txBody>
      </p:sp>
    </p:spTree>
    <p:extLst>
      <p:ext uri="{BB962C8B-B14F-4D97-AF65-F5344CB8AC3E}">
        <p14:creationId xmlns:p14="http://schemas.microsoft.com/office/powerpoint/2010/main" val="1590151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pic>
        <p:nvPicPr>
          <p:cNvPr id="36" name="圖片 35"/>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0"/>
            <a:ext cx="9198430" cy="5218044"/>
          </a:xfrm>
          <a:prstGeom prst="rect">
            <a:avLst/>
          </a:prstGeom>
        </p:spPr>
      </p:pic>
      <p:grpSp>
        <p:nvGrpSpPr>
          <p:cNvPr id="7" name="群組 6"/>
          <p:cNvGrpSpPr/>
          <p:nvPr/>
        </p:nvGrpSpPr>
        <p:grpSpPr>
          <a:xfrm>
            <a:off x="262402" y="1379465"/>
            <a:ext cx="2129246" cy="3245763"/>
            <a:chOff x="674914" y="1379465"/>
            <a:chExt cx="2129246" cy="3245763"/>
          </a:xfrm>
        </p:grpSpPr>
        <p:grpSp>
          <p:nvGrpSpPr>
            <p:cNvPr id="11" name="组合 91"/>
            <p:cNvGrpSpPr/>
            <p:nvPr/>
          </p:nvGrpSpPr>
          <p:grpSpPr>
            <a:xfrm>
              <a:off x="674915" y="1379465"/>
              <a:ext cx="2129245" cy="3245763"/>
              <a:chOff x="1372777" y="4087814"/>
              <a:chExt cx="1311686" cy="2185988"/>
            </a:xfrm>
            <a:solidFill>
              <a:srgbClr val="595959"/>
            </a:solidFill>
          </p:grpSpPr>
          <p:sp>
            <p:nvSpPr>
              <p:cNvPr id="12" name="Freeform 43"/>
              <p:cNvSpPr>
                <a:spLocks/>
              </p:cNvSpPr>
              <p:nvPr/>
            </p:nvSpPr>
            <p:spPr bwMode="auto">
              <a:xfrm>
                <a:off x="1878013" y="4775201"/>
                <a:ext cx="325438" cy="325438"/>
              </a:xfrm>
              <a:custGeom>
                <a:avLst/>
                <a:gdLst>
                  <a:gd name="T0" fmla="*/ 78 w 198"/>
                  <a:gd name="T1" fmla="*/ 186 h 198"/>
                  <a:gd name="T2" fmla="*/ 186 w 198"/>
                  <a:gd name="T3" fmla="*/ 119 h 198"/>
                  <a:gd name="T4" fmla="*/ 119 w 198"/>
                  <a:gd name="T5" fmla="*/ 11 h 198"/>
                  <a:gd name="T6" fmla="*/ 11 w 198"/>
                  <a:gd name="T7" fmla="*/ 78 h 198"/>
                  <a:gd name="T8" fmla="*/ 78 w 198"/>
                  <a:gd name="T9" fmla="*/ 186 h 198"/>
                </a:gdLst>
                <a:ahLst/>
                <a:cxnLst>
                  <a:cxn ang="0">
                    <a:pos x="T0" y="T1"/>
                  </a:cxn>
                  <a:cxn ang="0">
                    <a:pos x="T2" y="T3"/>
                  </a:cxn>
                  <a:cxn ang="0">
                    <a:pos x="T4" y="T5"/>
                  </a:cxn>
                  <a:cxn ang="0">
                    <a:pos x="T6" y="T7"/>
                  </a:cxn>
                  <a:cxn ang="0">
                    <a:pos x="T8" y="T9"/>
                  </a:cxn>
                </a:cxnLst>
                <a:rect l="0" t="0" r="r" b="b"/>
                <a:pathLst>
                  <a:path w="198" h="198">
                    <a:moveTo>
                      <a:pt x="78" y="186"/>
                    </a:moveTo>
                    <a:cubicBezTo>
                      <a:pt x="127" y="198"/>
                      <a:pt x="175" y="168"/>
                      <a:pt x="186" y="119"/>
                    </a:cubicBezTo>
                    <a:cubicBezTo>
                      <a:pt x="198" y="71"/>
                      <a:pt x="168" y="22"/>
                      <a:pt x="119" y="11"/>
                    </a:cubicBezTo>
                    <a:cubicBezTo>
                      <a:pt x="71" y="0"/>
                      <a:pt x="22" y="30"/>
                      <a:pt x="11" y="78"/>
                    </a:cubicBezTo>
                    <a:cubicBezTo>
                      <a:pt x="0" y="127"/>
                      <a:pt x="30" y="175"/>
                      <a:pt x="78" y="186"/>
                    </a:cubicBezTo>
                    <a:close/>
                  </a:path>
                </a:pathLst>
              </a:custGeom>
              <a:solidFill>
                <a:srgbClr val="2C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44"/>
              <p:cNvSpPr>
                <a:spLocks noEditPoints="1"/>
              </p:cNvSpPr>
              <p:nvPr/>
            </p:nvSpPr>
            <p:spPr bwMode="auto">
              <a:xfrm>
                <a:off x="1372777" y="4087814"/>
                <a:ext cx="1311686" cy="2185988"/>
              </a:xfrm>
              <a:custGeom>
                <a:avLst/>
                <a:gdLst>
                  <a:gd name="T0" fmla="*/ 0 w 786"/>
                  <a:gd name="T1" fmla="*/ 399 h 1333"/>
                  <a:gd name="T2" fmla="*/ 114 w 786"/>
                  <a:gd name="T3" fmla="*/ 399 h 1333"/>
                  <a:gd name="T4" fmla="*/ 212 w 786"/>
                  <a:gd name="T5" fmla="*/ 627 h 1333"/>
                  <a:gd name="T6" fmla="*/ 285 w 786"/>
                  <a:gd name="T7" fmla="*/ 690 h 1333"/>
                  <a:gd name="T8" fmla="*/ 285 w 786"/>
                  <a:gd name="T9" fmla="*/ 863 h 1333"/>
                  <a:gd name="T10" fmla="*/ 285 w 786"/>
                  <a:gd name="T11" fmla="*/ 939 h 1333"/>
                  <a:gd name="T12" fmla="*/ 285 w 786"/>
                  <a:gd name="T13" fmla="*/ 1283 h 1333"/>
                  <a:gd name="T14" fmla="*/ 334 w 786"/>
                  <a:gd name="T15" fmla="*/ 1333 h 1333"/>
                  <a:gd name="T16" fmla="*/ 384 w 786"/>
                  <a:gd name="T17" fmla="*/ 1283 h 1333"/>
                  <a:gd name="T18" fmla="*/ 384 w 786"/>
                  <a:gd name="T19" fmla="*/ 970 h 1333"/>
                  <a:gd name="T20" fmla="*/ 402 w 786"/>
                  <a:gd name="T21" fmla="*/ 970 h 1333"/>
                  <a:gd name="T22" fmla="*/ 402 w 786"/>
                  <a:gd name="T23" fmla="*/ 1283 h 1333"/>
                  <a:gd name="T24" fmla="*/ 452 w 786"/>
                  <a:gd name="T25" fmla="*/ 1333 h 1333"/>
                  <a:gd name="T26" fmla="*/ 501 w 786"/>
                  <a:gd name="T27" fmla="*/ 1283 h 1333"/>
                  <a:gd name="T28" fmla="*/ 501 w 786"/>
                  <a:gd name="T29" fmla="*/ 939 h 1333"/>
                  <a:gd name="T30" fmla="*/ 501 w 786"/>
                  <a:gd name="T31" fmla="*/ 863 h 1333"/>
                  <a:gd name="T32" fmla="*/ 501 w 786"/>
                  <a:gd name="T33" fmla="*/ 690 h 1333"/>
                  <a:gd name="T34" fmla="*/ 574 w 786"/>
                  <a:gd name="T35" fmla="*/ 627 h 1333"/>
                  <a:gd name="T36" fmla="*/ 671 w 786"/>
                  <a:gd name="T37" fmla="*/ 399 h 1333"/>
                  <a:gd name="T38" fmla="*/ 786 w 786"/>
                  <a:gd name="T39" fmla="*/ 399 h 1333"/>
                  <a:gd name="T40" fmla="*/ 786 w 786"/>
                  <a:gd name="T41" fmla="*/ 0 h 1333"/>
                  <a:gd name="T42" fmla="*/ 0 w 786"/>
                  <a:gd name="T43" fmla="*/ 0 h 1333"/>
                  <a:gd name="T44" fmla="*/ 0 w 786"/>
                  <a:gd name="T45" fmla="*/ 399 h 1333"/>
                  <a:gd name="T46" fmla="*/ 606 w 786"/>
                  <a:gd name="T47" fmla="*/ 399 h 1333"/>
                  <a:gd name="T48" fmla="*/ 524 w 786"/>
                  <a:gd name="T49" fmla="*/ 586 h 1333"/>
                  <a:gd name="T50" fmla="*/ 483 w 786"/>
                  <a:gd name="T51" fmla="*/ 626 h 1333"/>
                  <a:gd name="T52" fmla="*/ 470 w 786"/>
                  <a:gd name="T53" fmla="*/ 634 h 1333"/>
                  <a:gd name="T54" fmla="*/ 469 w 786"/>
                  <a:gd name="T55" fmla="*/ 635 h 1333"/>
                  <a:gd name="T56" fmla="*/ 317 w 786"/>
                  <a:gd name="T57" fmla="*/ 635 h 1333"/>
                  <a:gd name="T58" fmla="*/ 258 w 786"/>
                  <a:gd name="T59" fmla="*/ 582 h 1333"/>
                  <a:gd name="T60" fmla="*/ 179 w 786"/>
                  <a:gd name="T61" fmla="*/ 399 h 1333"/>
                  <a:gd name="T62" fmla="*/ 606 w 786"/>
                  <a:gd name="T63" fmla="*/ 399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6" h="1333">
                    <a:moveTo>
                      <a:pt x="0" y="399"/>
                    </a:moveTo>
                    <a:cubicBezTo>
                      <a:pt x="114" y="399"/>
                      <a:pt x="114" y="399"/>
                      <a:pt x="114" y="399"/>
                    </a:cubicBezTo>
                    <a:cubicBezTo>
                      <a:pt x="134" y="509"/>
                      <a:pt x="174" y="582"/>
                      <a:pt x="212" y="627"/>
                    </a:cubicBezTo>
                    <a:cubicBezTo>
                      <a:pt x="243" y="664"/>
                      <a:pt x="272" y="683"/>
                      <a:pt x="285" y="690"/>
                    </a:cubicBezTo>
                    <a:cubicBezTo>
                      <a:pt x="285" y="863"/>
                      <a:pt x="285" y="863"/>
                      <a:pt x="285" y="863"/>
                    </a:cubicBezTo>
                    <a:cubicBezTo>
                      <a:pt x="285" y="939"/>
                      <a:pt x="285" y="939"/>
                      <a:pt x="285" y="939"/>
                    </a:cubicBezTo>
                    <a:cubicBezTo>
                      <a:pt x="285" y="1283"/>
                      <a:pt x="285" y="1283"/>
                      <a:pt x="285" y="1283"/>
                    </a:cubicBezTo>
                    <a:cubicBezTo>
                      <a:pt x="285" y="1310"/>
                      <a:pt x="307" y="1333"/>
                      <a:pt x="334" y="1333"/>
                    </a:cubicBezTo>
                    <a:cubicBezTo>
                      <a:pt x="361" y="1333"/>
                      <a:pt x="384" y="1310"/>
                      <a:pt x="384" y="1283"/>
                    </a:cubicBezTo>
                    <a:cubicBezTo>
                      <a:pt x="384" y="970"/>
                      <a:pt x="384" y="970"/>
                      <a:pt x="384" y="970"/>
                    </a:cubicBezTo>
                    <a:cubicBezTo>
                      <a:pt x="402" y="970"/>
                      <a:pt x="402" y="970"/>
                      <a:pt x="402" y="970"/>
                    </a:cubicBezTo>
                    <a:cubicBezTo>
                      <a:pt x="402" y="1283"/>
                      <a:pt x="402" y="1283"/>
                      <a:pt x="402" y="1283"/>
                    </a:cubicBezTo>
                    <a:cubicBezTo>
                      <a:pt x="402" y="1310"/>
                      <a:pt x="424" y="1333"/>
                      <a:pt x="452" y="1333"/>
                    </a:cubicBezTo>
                    <a:cubicBezTo>
                      <a:pt x="479" y="1333"/>
                      <a:pt x="501" y="1310"/>
                      <a:pt x="501" y="1283"/>
                    </a:cubicBezTo>
                    <a:cubicBezTo>
                      <a:pt x="501" y="939"/>
                      <a:pt x="501" y="939"/>
                      <a:pt x="501" y="939"/>
                    </a:cubicBezTo>
                    <a:cubicBezTo>
                      <a:pt x="501" y="863"/>
                      <a:pt x="501" y="863"/>
                      <a:pt x="501" y="863"/>
                    </a:cubicBezTo>
                    <a:cubicBezTo>
                      <a:pt x="501" y="690"/>
                      <a:pt x="501" y="690"/>
                      <a:pt x="501" y="690"/>
                    </a:cubicBezTo>
                    <a:cubicBezTo>
                      <a:pt x="514" y="683"/>
                      <a:pt x="543" y="664"/>
                      <a:pt x="574" y="627"/>
                    </a:cubicBezTo>
                    <a:cubicBezTo>
                      <a:pt x="611" y="582"/>
                      <a:pt x="652" y="509"/>
                      <a:pt x="671" y="399"/>
                    </a:cubicBezTo>
                    <a:cubicBezTo>
                      <a:pt x="786" y="399"/>
                      <a:pt x="786" y="399"/>
                      <a:pt x="786" y="399"/>
                    </a:cubicBezTo>
                    <a:cubicBezTo>
                      <a:pt x="786" y="0"/>
                      <a:pt x="786" y="0"/>
                      <a:pt x="786" y="0"/>
                    </a:cubicBezTo>
                    <a:cubicBezTo>
                      <a:pt x="0" y="0"/>
                      <a:pt x="0" y="0"/>
                      <a:pt x="0" y="0"/>
                    </a:cubicBezTo>
                    <a:lnTo>
                      <a:pt x="0" y="399"/>
                    </a:lnTo>
                    <a:close/>
                    <a:moveTo>
                      <a:pt x="606" y="399"/>
                    </a:moveTo>
                    <a:cubicBezTo>
                      <a:pt x="588" y="492"/>
                      <a:pt x="554" y="550"/>
                      <a:pt x="524" y="586"/>
                    </a:cubicBezTo>
                    <a:cubicBezTo>
                      <a:pt x="508" y="605"/>
                      <a:pt x="493" y="618"/>
                      <a:pt x="483" y="626"/>
                    </a:cubicBezTo>
                    <a:cubicBezTo>
                      <a:pt x="477" y="630"/>
                      <a:pt x="473" y="632"/>
                      <a:pt x="470" y="634"/>
                    </a:cubicBezTo>
                    <a:cubicBezTo>
                      <a:pt x="470" y="634"/>
                      <a:pt x="469" y="634"/>
                      <a:pt x="469" y="635"/>
                    </a:cubicBezTo>
                    <a:cubicBezTo>
                      <a:pt x="317" y="635"/>
                      <a:pt x="317" y="635"/>
                      <a:pt x="317" y="635"/>
                    </a:cubicBezTo>
                    <a:cubicBezTo>
                      <a:pt x="310" y="631"/>
                      <a:pt x="285" y="616"/>
                      <a:pt x="258" y="582"/>
                    </a:cubicBezTo>
                    <a:cubicBezTo>
                      <a:pt x="229" y="546"/>
                      <a:pt x="197" y="489"/>
                      <a:pt x="179" y="399"/>
                    </a:cubicBezTo>
                    <a:lnTo>
                      <a:pt x="606" y="399"/>
                    </a:lnTo>
                    <a:close/>
                  </a:path>
                </a:pathLst>
              </a:custGeom>
              <a:solidFill>
                <a:srgbClr val="2C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6" name="文本框 95"/>
            <p:cNvSpPr txBox="1"/>
            <p:nvPr/>
          </p:nvSpPr>
          <p:spPr>
            <a:xfrm>
              <a:off x="674914" y="1379465"/>
              <a:ext cx="2129245" cy="977191"/>
            </a:xfrm>
            <a:prstGeom prst="rect">
              <a:avLst/>
            </a:prstGeom>
            <a:solidFill>
              <a:srgbClr val="FFFFFF"/>
            </a:solidFill>
          </p:spPr>
          <p:txBody>
            <a:bodyPr wrap="square" rtlCol="0">
              <a:spAutoFit/>
            </a:bodyPr>
            <a:lstStyle/>
            <a:p>
              <a:pPr algn="ctr">
                <a:lnSpc>
                  <a:spcPts val="2300"/>
                </a:lnSpc>
              </a:pPr>
              <a:r>
                <a:rPr lang="zh-TW" altLang="en-US" sz="1900" b="1" dirty="0">
                  <a:latin typeface="微軟正黑體" panose="020B0604030504040204" pitchFamily="34" charset="-120"/>
                  <a:ea typeface="微軟正黑體" panose="020B0604030504040204" pitchFamily="34" charset="-120"/>
                </a:rPr>
                <a:t>本府所屬各機關學校及烏來區公所員工</a:t>
              </a:r>
              <a:r>
                <a:rPr lang="zh-TW" altLang="en-US" sz="1900" b="1" dirty="0">
                  <a:solidFill>
                    <a:srgbClr val="FF0000"/>
                  </a:solidFill>
                  <a:latin typeface="微軟正黑體" panose="020B0604030504040204" pitchFamily="34" charset="-120"/>
                  <a:ea typeface="微軟正黑體" panose="020B0604030504040204" pitchFamily="34" charset="-120"/>
                </a:rPr>
                <a:t>均適用</a:t>
              </a:r>
            </a:p>
          </p:txBody>
        </p:sp>
      </p:grpSp>
      <p:grpSp>
        <p:nvGrpSpPr>
          <p:cNvPr id="6" name="群組 5"/>
          <p:cNvGrpSpPr/>
          <p:nvPr/>
        </p:nvGrpSpPr>
        <p:grpSpPr>
          <a:xfrm>
            <a:off x="4127752" y="1134262"/>
            <a:ext cx="4270577" cy="3545207"/>
            <a:chOff x="3227102" y="1134262"/>
            <a:chExt cx="4270577" cy="3545207"/>
          </a:xfrm>
        </p:grpSpPr>
        <p:sp>
          <p:nvSpPr>
            <p:cNvPr id="17" name="椭圆 5"/>
            <p:cNvSpPr/>
            <p:nvPr/>
          </p:nvSpPr>
          <p:spPr bwMode="auto">
            <a:xfrm>
              <a:off x="4930143" y="1134262"/>
              <a:ext cx="1103456" cy="1103457"/>
            </a:xfrm>
            <a:prstGeom prst="ellipse">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文字方塊 17"/>
            <p:cNvSpPr txBox="1"/>
            <p:nvPr/>
          </p:nvSpPr>
          <p:spPr>
            <a:xfrm>
              <a:off x="5094915" y="1270492"/>
              <a:ext cx="913833" cy="830997"/>
            </a:xfrm>
            <a:prstGeom prst="rect">
              <a:avLst/>
            </a:prstGeom>
            <a:noFill/>
          </p:spPr>
          <p:txBody>
            <a:bodyPr wrap="square" rtlCol="0">
              <a:spAutoFit/>
            </a:bodyPr>
            <a:lstStyle/>
            <a:p>
              <a:r>
                <a:rPr lang="zh-TW" altLang="en-US" sz="2400" b="1" dirty="0">
                  <a:solidFill>
                    <a:srgbClr val="002060"/>
                  </a:solidFill>
                  <a:latin typeface="微軟正黑體" panose="020B0604030504040204" pitchFamily="34" charset="-120"/>
                  <a:ea typeface="微軟正黑體" panose="020B0604030504040204" pitchFamily="34" charset="-120"/>
                </a:rPr>
                <a:t>心理諮商</a:t>
              </a:r>
            </a:p>
          </p:txBody>
        </p:sp>
        <p:sp>
          <p:nvSpPr>
            <p:cNvPr id="19" name="椭圆 5"/>
            <p:cNvSpPr/>
            <p:nvPr/>
          </p:nvSpPr>
          <p:spPr bwMode="auto">
            <a:xfrm>
              <a:off x="3415237" y="1629744"/>
              <a:ext cx="1094896" cy="109489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20" name="椭圆 5"/>
            <p:cNvSpPr/>
            <p:nvPr/>
          </p:nvSpPr>
          <p:spPr bwMode="auto">
            <a:xfrm>
              <a:off x="4987565" y="3633434"/>
              <a:ext cx="1046034" cy="104603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21" name="椭圆 5"/>
            <p:cNvSpPr/>
            <p:nvPr/>
          </p:nvSpPr>
          <p:spPr bwMode="auto">
            <a:xfrm>
              <a:off x="6334202" y="3059422"/>
              <a:ext cx="1112794" cy="1112796"/>
            </a:xfrm>
            <a:prstGeom prst="ellipse">
              <a:avLst/>
            </a:prstGeom>
            <a:solidFill>
              <a:srgbClr val="18BD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23" name="文字方塊 22"/>
            <p:cNvSpPr txBox="1"/>
            <p:nvPr/>
          </p:nvSpPr>
          <p:spPr>
            <a:xfrm>
              <a:off x="5119766" y="3740953"/>
              <a:ext cx="913833" cy="830997"/>
            </a:xfrm>
            <a:prstGeom prst="rect">
              <a:avLst/>
            </a:prstGeom>
            <a:noFill/>
          </p:spPr>
          <p:txBody>
            <a:bodyPr wrap="square" rtlCol="0">
              <a:spAutoFit/>
            </a:bodyPr>
            <a:lstStyle>
              <a:defPPr>
                <a:defRPr lang="zh-TW"/>
              </a:defPPr>
              <a:lvl1pPr>
                <a:defRPr sz="2400" b="1">
                  <a:solidFill>
                    <a:schemeClr val="bg2">
                      <a:lumMod val="10000"/>
                    </a:schemeClr>
                  </a:solidFill>
                  <a:latin typeface="微软雅黑 Light" panose="020B0502040204020203" pitchFamily="34" charset="-122"/>
                  <a:ea typeface="微软雅黑 Light" panose="020B0502040204020203" pitchFamily="34" charset="-122"/>
                </a:defRPr>
              </a:lvl1pPr>
            </a:lstStyle>
            <a:p>
              <a:r>
                <a:rPr lang="zh-TW" altLang="en-US" dirty="0">
                  <a:solidFill>
                    <a:srgbClr val="002060"/>
                  </a:solidFill>
                  <a:latin typeface="微軟正黑體" panose="020B0604030504040204" pitchFamily="34" charset="-120"/>
                  <a:ea typeface="微軟正黑體" panose="020B0604030504040204" pitchFamily="34" charset="-120"/>
                </a:rPr>
                <a:t>醫療諮詢</a:t>
              </a:r>
            </a:p>
          </p:txBody>
        </p:sp>
        <p:sp>
          <p:nvSpPr>
            <p:cNvPr id="25" name="文字方塊 24"/>
            <p:cNvSpPr txBox="1"/>
            <p:nvPr/>
          </p:nvSpPr>
          <p:spPr>
            <a:xfrm>
              <a:off x="6505086" y="3200321"/>
              <a:ext cx="913833" cy="830997"/>
            </a:xfrm>
            <a:prstGeom prst="rect">
              <a:avLst/>
            </a:prstGeom>
            <a:noFill/>
          </p:spPr>
          <p:txBody>
            <a:bodyPr wrap="square" rtlCol="0">
              <a:spAutoFit/>
            </a:bodyPr>
            <a:lstStyle>
              <a:defPPr>
                <a:defRPr lang="zh-TW"/>
              </a:defPPr>
              <a:lvl1pPr>
                <a:defRPr sz="2400" b="1">
                  <a:solidFill>
                    <a:schemeClr val="bg2">
                      <a:lumMod val="10000"/>
                    </a:schemeClr>
                  </a:solidFill>
                  <a:latin typeface="微软雅黑 Light" panose="020B0502040204020203" pitchFamily="34" charset="-122"/>
                  <a:ea typeface="微软雅黑 Light" panose="020B0502040204020203" pitchFamily="34" charset="-122"/>
                </a:defRPr>
              </a:lvl1pPr>
            </a:lstStyle>
            <a:p>
              <a:r>
                <a:rPr lang="zh-TW" altLang="en-US" dirty="0">
                  <a:solidFill>
                    <a:srgbClr val="002060"/>
                  </a:solidFill>
                  <a:latin typeface="微軟正黑體" panose="020B0604030504040204" pitchFamily="34" charset="-120"/>
                  <a:ea typeface="微軟正黑體" panose="020B0604030504040204" pitchFamily="34" charset="-120"/>
                </a:rPr>
                <a:t>財務諮詢</a:t>
              </a:r>
            </a:p>
          </p:txBody>
        </p:sp>
        <p:sp>
          <p:nvSpPr>
            <p:cNvPr id="26" name="文字方塊 25"/>
            <p:cNvSpPr txBox="1"/>
            <p:nvPr/>
          </p:nvSpPr>
          <p:spPr>
            <a:xfrm>
              <a:off x="3227102" y="1782958"/>
              <a:ext cx="1516811" cy="830997"/>
            </a:xfrm>
            <a:prstGeom prst="rect">
              <a:avLst/>
            </a:prstGeom>
            <a:noFill/>
          </p:spPr>
          <p:txBody>
            <a:bodyPr wrap="square" rtlCol="0">
              <a:spAutoFit/>
            </a:bodyPr>
            <a:lstStyle>
              <a:defPPr>
                <a:defRPr lang="zh-TW"/>
              </a:defPPr>
              <a:lvl1pPr>
                <a:defRPr sz="2400" b="1">
                  <a:solidFill>
                    <a:schemeClr val="bg2">
                      <a:lumMod val="10000"/>
                    </a:schemeClr>
                  </a:solidFill>
                  <a:latin typeface="微软雅黑 Light" panose="020B0502040204020203" pitchFamily="34" charset="-122"/>
                  <a:ea typeface="微软雅黑 Light" panose="020B0502040204020203" pitchFamily="34" charset="-122"/>
                </a:defRPr>
              </a:lvl1pPr>
            </a:lstStyle>
            <a:p>
              <a:r>
                <a:rPr lang="zh-TW" altLang="en-US" dirty="0">
                  <a:solidFill>
                    <a:srgbClr val="002060"/>
                  </a:solidFill>
                  <a:latin typeface="微軟正黑體" panose="020B0604030504040204" pitchFamily="34" charset="-120"/>
                  <a:ea typeface="微軟正黑體" panose="020B0604030504040204" pitchFamily="34" charset="-120"/>
                </a:rPr>
                <a:t>職涯發展</a:t>
              </a:r>
              <a:endParaRPr lang="en-US" altLang="zh-TW" dirty="0">
                <a:solidFill>
                  <a:srgbClr val="002060"/>
                </a:solidFill>
                <a:latin typeface="微軟正黑體" panose="020B0604030504040204" pitchFamily="34" charset="-120"/>
                <a:ea typeface="微軟正黑體" panose="020B0604030504040204" pitchFamily="34" charset="-120"/>
              </a:endParaRPr>
            </a:p>
            <a:p>
              <a:r>
                <a:rPr lang="en-US" altLang="zh-TW" dirty="0">
                  <a:solidFill>
                    <a:srgbClr val="002060"/>
                  </a:solidFill>
                  <a:latin typeface="微軟正黑體" panose="020B0604030504040204" pitchFamily="34" charset="-120"/>
                  <a:ea typeface="微軟正黑體" panose="020B0604030504040204" pitchFamily="34" charset="-120"/>
                </a:rPr>
                <a:t>     </a:t>
              </a:r>
              <a:r>
                <a:rPr lang="zh-TW" altLang="en-US" dirty="0">
                  <a:solidFill>
                    <a:srgbClr val="002060"/>
                  </a:solidFill>
                  <a:latin typeface="微軟正黑體" panose="020B0604030504040204" pitchFamily="34" charset="-120"/>
                  <a:ea typeface="微軟正黑體" panose="020B0604030504040204" pitchFamily="34" charset="-120"/>
                </a:rPr>
                <a:t>諮詢</a:t>
              </a:r>
            </a:p>
          </p:txBody>
        </p:sp>
        <p:sp>
          <p:nvSpPr>
            <p:cNvPr id="31" name="矩形 30"/>
            <p:cNvSpPr/>
            <p:nvPr/>
          </p:nvSpPr>
          <p:spPr>
            <a:xfrm>
              <a:off x="4342521" y="2651285"/>
              <a:ext cx="2536204" cy="461665"/>
            </a:xfrm>
            <a:prstGeom prst="rect">
              <a:avLst/>
            </a:prstGeom>
          </p:spPr>
          <p:txBody>
            <a:bodyPr wrap="square">
              <a:spAutoFit/>
            </a:bodyPr>
            <a:lstStyle/>
            <a:p>
              <a:r>
                <a:rPr lang="en-US" altLang="zh-TW" sz="2400" b="1" dirty="0">
                  <a:solidFill>
                    <a:schemeClr val="accent4">
                      <a:lumMod val="75000"/>
                    </a:schemeClr>
                  </a:solidFill>
                  <a:latin typeface="微軟正黑體" panose="020B0604030504040204" pitchFamily="34" charset="-120"/>
                  <a:ea typeface="微軟正黑體" panose="020B0604030504040204" pitchFamily="34" charset="-120"/>
                </a:rPr>
                <a:t>6</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rPr>
                <a:t>項諮詢</a:t>
              </a:r>
              <a:r>
                <a:rPr lang="en-US" altLang="zh-TW" sz="2400" b="1" dirty="0">
                  <a:solidFill>
                    <a:schemeClr val="accent4">
                      <a:lumMod val="75000"/>
                    </a:schemeClr>
                  </a:solidFill>
                  <a:latin typeface="微軟正黑體" panose="020B0604030504040204" pitchFamily="34" charset="-120"/>
                  <a:ea typeface="微軟正黑體" panose="020B0604030504040204" pitchFamily="34" charset="-120"/>
                </a:rPr>
                <a:t>(</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rPr>
                <a:t>商</a:t>
              </a:r>
              <a:r>
                <a:rPr lang="en-US" altLang="zh-TW" sz="2400" b="1" dirty="0">
                  <a:solidFill>
                    <a:schemeClr val="accent4">
                      <a:lumMod val="75000"/>
                    </a:schemeClr>
                  </a:solidFill>
                  <a:latin typeface="微軟正黑體" panose="020B0604030504040204" pitchFamily="34" charset="-120"/>
                  <a:ea typeface="微軟正黑體" panose="020B0604030504040204" pitchFamily="34" charset="-120"/>
                </a:rPr>
                <a:t>)</a:t>
              </a:r>
              <a:r>
                <a:rPr lang="zh-TW" altLang="en-US" sz="2400" b="1" dirty="0">
                  <a:solidFill>
                    <a:schemeClr val="accent4">
                      <a:lumMod val="75000"/>
                    </a:schemeClr>
                  </a:solidFill>
                  <a:latin typeface="微軟正黑體" panose="020B0604030504040204" pitchFamily="34" charset="-120"/>
                  <a:ea typeface="微軟正黑體" panose="020B0604030504040204" pitchFamily="34" charset="-120"/>
                </a:rPr>
                <a:t>服務</a:t>
              </a:r>
            </a:p>
          </p:txBody>
        </p:sp>
        <p:sp>
          <p:nvSpPr>
            <p:cNvPr id="32" name="椭圆 5"/>
            <p:cNvSpPr/>
            <p:nvPr/>
          </p:nvSpPr>
          <p:spPr bwMode="auto">
            <a:xfrm>
              <a:off x="3564067" y="3059422"/>
              <a:ext cx="1046034" cy="1046035"/>
            </a:xfrm>
            <a:prstGeom prst="ellipse">
              <a:avLst/>
            </a:prstGeom>
            <a:solidFill>
              <a:srgbClr val="FF33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3" name="文字方塊 32"/>
            <p:cNvSpPr txBox="1"/>
            <p:nvPr/>
          </p:nvSpPr>
          <p:spPr>
            <a:xfrm>
              <a:off x="3693572" y="3166940"/>
              <a:ext cx="913833" cy="830997"/>
            </a:xfrm>
            <a:prstGeom prst="rect">
              <a:avLst/>
            </a:prstGeom>
            <a:noFill/>
          </p:spPr>
          <p:txBody>
            <a:bodyPr wrap="square" rtlCol="0">
              <a:spAutoFit/>
            </a:bodyPr>
            <a:lstStyle>
              <a:defPPr>
                <a:defRPr lang="zh-TW"/>
              </a:defPPr>
              <a:lvl1pPr>
                <a:defRPr sz="2400" b="1">
                  <a:solidFill>
                    <a:schemeClr val="bg2">
                      <a:lumMod val="10000"/>
                    </a:schemeClr>
                  </a:solidFill>
                  <a:latin typeface="微软雅黑 Light" panose="020B0502040204020203" pitchFamily="34" charset="-122"/>
                  <a:ea typeface="微软雅黑 Light" panose="020B0502040204020203" pitchFamily="34" charset="-122"/>
                </a:defRPr>
              </a:lvl1pPr>
            </a:lstStyle>
            <a:p>
              <a:r>
                <a:rPr lang="zh-TW" altLang="en-US" dirty="0">
                  <a:solidFill>
                    <a:srgbClr val="002060"/>
                  </a:solidFill>
                  <a:latin typeface="微軟正黑體" panose="020B0604030504040204" pitchFamily="34" charset="-120"/>
                  <a:ea typeface="微軟正黑體" panose="020B0604030504040204" pitchFamily="34" charset="-120"/>
                </a:rPr>
                <a:t>管理諮詢</a:t>
              </a:r>
            </a:p>
          </p:txBody>
        </p:sp>
        <p:sp>
          <p:nvSpPr>
            <p:cNvPr id="34" name="椭圆 5"/>
            <p:cNvSpPr/>
            <p:nvPr/>
          </p:nvSpPr>
          <p:spPr bwMode="auto">
            <a:xfrm>
              <a:off x="6404796" y="1621821"/>
              <a:ext cx="1087120" cy="1087121"/>
            </a:xfrm>
            <a:prstGeom prst="ellipse">
              <a:avLst/>
            </a:prstGeom>
            <a:solidFill>
              <a:srgbClr val="CC9E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文字方塊 34"/>
            <p:cNvSpPr txBox="1"/>
            <p:nvPr/>
          </p:nvSpPr>
          <p:spPr>
            <a:xfrm>
              <a:off x="6583846" y="1749882"/>
              <a:ext cx="913833" cy="830997"/>
            </a:xfrm>
            <a:prstGeom prst="rect">
              <a:avLst/>
            </a:prstGeom>
            <a:noFill/>
          </p:spPr>
          <p:txBody>
            <a:bodyPr wrap="square" rtlCol="0">
              <a:spAutoFit/>
            </a:bodyPr>
            <a:lstStyle>
              <a:defPPr>
                <a:defRPr lang="zh-TW"/>
              </a:defPPr>
              <a:lvl1pPr>
                <a:defRPr sz="2400" b="1">
                  <a:solidFill>
                    <a:schemeClr val="bg2">
                      <a:lumMod val="10000"/>
                    </a:schemeClr>
                  </a:solidFill>
                  <a:latin typeface="微软雅黑 Light" panose="020B0502040204020203" pitchFamily="34" charset="-122"/>
                  <a:ea typeface="微软雅黑 Light" panose="020B0502040204020203" pitchFamily="34" charset="-122"/>
                </a:defRPr>
              </a:lvl1pPr>
            </a:lstStyle>
            <a:p>
              <a:r>
                <a:rPr lang="zh-TW" altLang="en-US" dirty="0">
                  <a:solidFill>
                    <a:srgbClr val="002060"/>
                  </a:solidFill>
                  <a:latin typeface="微軟正黑體" panose="020B0604030504040204" pitchFamily="34" charset="-120"/>
                  <a:ea typeface="微軟正黑體" panose="020B0604030504040204" pitchFamily="34" charset="-120"/>
                </a:rPr>
                <a:t>法律諮詢</a:t>
              </a:r>
            </a:p>
          </p:txBody>
        </p:sp>
      </p:grpSp>
      <p:sp>
        <p:nvSpPr>
          <p:cNvPr id="27" name="Rectangle 2"/>
          <p:cNvSpPr>
            <a:spLocks noGrp="1" noChangeArrowheads="1"/>
          </p:cNvSpPr>
          <p:nvPr>
            <p:ph type="title" sz="quarter"/>
          </p:nvPr>
        </p:nvSpPr>
        <p:spPr>
          <a:xfrm>
            <a:off x="597434" y="118597"/>
            <a:ext cx="7418410" cy="936950"/>
          </a:xfrm>
        </p:spPr>
        <p:txBody>
          <a:bodyPr/>
          <a:lstStyle/>
          <a:p>
            <a:pPr>
              <a:defRPr/>
            </a:pPr>
            <a:r>
              <a:rPr lang="en-US" altLang="zh-TW" sz="2800" dirty="0">
                <a:solidFill>
                  <a:srgbClr val="3366CC"/>
                </a:solidFill>
                <a:effectLst>
                  <a:outerShdw blurRad="38100" dist="38100" dir="2700000" algn="tl">
                    <a:srgbClr val="C0C0C0"/>
                  </a:outerShdw>
                </a:effectLst>
              </a:rPr>
              <a:t>2.</a:t>
            </a:r>
            <a:r>
              <a:rPr lang="zh-TW" altLang="en-US" sz="2800" dirty="0">
                <a:solidFill>
                  <a:srgbClr val="3366CC"/>
                </a:solidFill>
                <a:effectLst>
                  <a:outerShdw blurRad="38100" dist="38100" dir="2700000" algn="tl">
                    <a:srgbClr val="C0C0C0"/>
                  </a:outerShdw>
                </a:effectLst>
              </a:rPr>
              <a:t>員工協助方案服務內容有哪些？</a:t>
            </a:r>
            <a:br>
              <a:rPr lang="en-US" altLang="zh-TW" sz="2800"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br>
            <a:r>
              <a:rPr lang="zh-TW" altLang="en-US" sz="2800"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員工協助方案提供</a:t>
            </a:r>
            <a:r>
              <a:rPr lang="en-US" altLang="zh-TW" sz="2800"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6</a:t>
            </a:r>
            <a:r>
              <a:rPr lang="zh-TW" altLang="en-US" sz="2800"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項個別或團體諮詢</a:t>
            </a:r>
            <a:r>
              <a:rPr lang="en-US" altLang="zh-TW" sz="2800"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商</a:t>
            </a:r>
            <a:r>
              <a:rPr lang="en-US" altLang="zh-TW" sz="2800"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2800"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服務</a:t>
            </a:r>
          </a:p>
        </p:txBody>
      </p:sp>
      <p:sp>
        <p:nvSpPr>
          <p:cNvPr id="29" name="橢圓形圖說文字 28"/>
          <p:cNvSpPr/>
          <p:nvPr/>
        </p:nvSpPr>
        <p:spPr>
          <a:xfrm rot="10800000" flipV="1">
            <a:off x="2123313" y="2802146"/>
            <a:ext cx="2035837" cy="1823082"/>
          </a:xfrm>
          <a:prstGeom prst="wedgeEllipseCallout">
            <a:avLst>
              <a:gd name="adj1" fmla="val 42831"/>
              <a:gd name="adj2" fmla="val -93609"/>
            </a:avLst>
          </a:prstGeom>
          <a:ln>
            <a:solidFill>
              <a:srgbClr val="FFCCCC"/>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ts val="2000"/>
              </a:lnSpc>
            </a:pPr>
            <a:r>
              <a:rPr lang="zh-TW" altLang="en-US" sz="1400" b="1" dirty="0">
                <a:solidFill>
                  <a:schemeClr val="tx1"/>
                </a:solidFill>
                <a:latin typeface="微軟正黑體" panose="020B0604030504040204" pitchFamily="34" charset="-120"/>
                <a:ea typeface="微軟正黑體" panose="020B0604030504040204" pitchFamily="34" charset="-120"/>
              </a:rPr>
              <a:t>教師心理諮商部分，請依各年度新北市高級中等以下學校教師諮商輔導支持服務實施計畫申請</a:t>
            </a:r>
          </a:p>
        </p:txBody>
      </p:sp>
    </p:spTree>
    <p:extLst>
      <p:ext uri="{BB962C8B-B14F-4D97-AF65-F5344CB8AC3E}">
        <p14:creationId xmlns:p14="http://schemas.microsoft.com/office/powerpoint/2010/main" val="701531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圖片 40"/>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4430" y="0"/>
            <a:ext cx="9198430" cy="5218044"/>
          </a:xfrm>
          <a:prstGeom prst="rect">
            <a:avLst/>
          </a:prstGeom>
        </p:spPr>
      </p:pic>
      <p:sp>
        <p:nvSpPr>
          <p:cNvPr id="13" name="剪去單一角落矩形 12"/>
          <p:cNvSpPr/>
          <p:nvPr/>
        </p:nvSpPr>
        <p:spPr>
          <a:xfrm>
            <a:off x="257503" y="726036"/>
            <a:ext cx="8610600" cy="4137250"/>
          </a:xfrm>
          <a:prstGeom prst="snip1Rect">
            <a:avLst>
              <a:gd name="adj" fmla="val 6334"/>
            </a:avLst>
          </a:prstGeom>
          <a:solidFill>
            <a:srgbClr val="FFFFFF"/>
          </a:solidFill>
          <a:ln>
            <a:noFill/>
          </a:ln>
          <a:effectLst>
            <a:glow rad="101600">
              <a:schemeClr val="accent4">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zh-TW" altLang="en-US"/>
          </a:p>
        </p:txBody>
      </p:sp>
      <p:sp>
        <p:nvSpPr>
          <p:cNvPr id="6" name="文字版面配置區 14"/>
          <p:cNvSpPr txBox="1">
            <a:spLocks/>
          </p:cNvSpPr>
          <p:nvPr/>
        </p:nvSpPr>
        <p:spPr bwMode="auto">
          <a:xfrm>
            <a:off x="674959" y="766270"/>
            <a:ext cx="6465115" cy="524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微軟正黑體" panose="020B0604030504040204" pitchFamily="34" charset="-120"/>
                <a:ea typeface="微軟正黑體" panose="020B0604030504040204" pitchFamily="34" charset="-120"/>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rtl="0" eaLnBrk="1" fontAlgn="base" hangingPunct="1">
              <a:spcBef>
                <a:spcPct val="20000"/>
              </a:spcBef>
              <a:spcAft>
                <a:spcPct val="0"/>
              </a:spcAft>
              <a:buFont typeface="Arial" charset="0"/>
              <a:buChar char="–"/>
              <a:defRPr sz="22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400">
              <a:buNone/>
            </a:pPr>
            <a:r>
              <a:rPr kumimoji="1" lang="zh-TW" altLang="en-US" sz="3000" b="1" dirty="0"/>
              <a:t>服務項目</a:t>
            </a:r>
            <a:r>
              <a:rPr kumimoji="1" lang="en-US" altLang="zh-TW" sz="3000" b="1" dirty="0"/>
              <a:t>—</a:t>
            </a:r>
            <a:r>
              <a:rPr lang="zh-TW" altLang="en-US" sz="3000" b="1" dirty="0"/>
              <a:t>心理諮商</a:t>
            </a:r>
            <a:endParaRPr kumimoji="1" lang="en-US" altLang="zh-TW" sz="3000" b="1" dirty="0"/>
          </a:p>
        </p:txBody>
      </p:sp>
      <p:pic>
        <p:nvPicPr>
          <p:cNvPr id="1028" name="Picture 4" descr="「小人」的圖片搜尋結果"/>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851" y="2767564"/>
            <a:ext cx="2190750" cy="2085976"/>
          </a:xfrm>
          <a:prstGeom prst="rect">
            <a:avLst/>
          </a:prstGeom>
          <a:noFill/>
          <a:extLst>
            <a:ext uri="{909E8E84-426E-40DD-AFC4-6F175D3DCCD1}">
              <a14:hiddenFill xmlns:a14="http://schemas.microsoft.com/office/drawing/2010/main">
                <a:solidFill>
                  <a:srgbClr val="FFFFFF"/>
                </a:solidFill>
              </a14:hiddenFill>
            </a:ext>
          </a:extLst>
        </p:spPr>
      </p:pic>
      <p:cxnSp>
        <p:nvCxnSpPr>
          <p:cNvPr id="30" name="直線接點 29"/>
          <p:cNvCxnSpPr/>
          <p:nvPr/>
        </p:nvCxnSpPr>
        <p:spPr>
          <a:xfrm>
            <a:off x="1116095" y="2518905"/>
            <a:ext cx="763505" cy="545358"/>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直線接點 33"/>
          <p:cNvCxnSpPr/>
          <p:nvPr/>
        </p:nvCxnSpPr>
        <p:spPr>
          <a:xfrm>
            <a:off x="1503521" y="2131133"/>
            <a:ext cx="376079" cy="933130"/>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線接點 34"/>
          <p:cNvCxnSpPr/>
          <p:nvPr/>
        </p:nvCxnSpPr>
        <p:spPr>
          <a:xfrm flipH="1">
            <a:off x="2046757" y="2646083"/>
            <a:ext cx="60690" cy="418180"/>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直線接點 35"/>
          <p:cNvCxnSpPr/>
          <p:nvPr/>
        </p:nvCxnSpPr>
        <p:spPr>
          <a:xfrm flipH="1">
            <a:off x="2157230" y="2052190"/>
            <a:ext cx="733503" cy="1082199"/>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直線接點 36"/>
          <p:cNvCxnSpPr>
            <a:stCxn id="23" idx="3"/>
          </p:cNvCxnSpPr>
          <p:nvPr/>
        </p:nvCxnSpPr>
        <p:spPr>
          <a:xfrm flipH="1">
            <a:off x="2201677" y="2975815"/>
            <a:ext cx="654872" cy="305090"/>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直線接點 37"/>
          <p:cNvCxnSpPr/>
          <p:nvPr/>
        </p:nvCxnSpPr>
        <p:spPr>
          <a:xfrm>
            <a:off x="2223535" y="3346128"/>
            <a:ext cx="988756" cy="136339"/>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直線接點 48"/>
          <p:cNvCxnSpPr/>
          <p:nvPr/>
        </p:nvCxnSpPr>
        <p:spPr>
          <a:xfrm>
            <a:off x="2167848" y="3394242"/>
            <a:ext cx="638043" cy="524486"/>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7" name="群組 6"/>
          <p:cNvGrpSpPr/>
          <p:nvPr/>
        </p:nvGrpSpPr>
        <p:grpSpPr>
          <a:xfrm>
            <a:off x="995211" y="1459370"/>
            <a:ext cx="1251883" cy="710648"/>
            <a:chOff x="1480423" y="1910688"/>
            <a:chExt cx="984634" cy="524130"/>
          </a:xfrm>
        </p:grpSpPr>
        <p:sp>
          <p:nvSpPr>
            <p:cNvPr id="2" name="橢圓 1"/>
            <p:cNvSpPr/>
            <p:nvPr/>
          </p:nvSpPr>
          <p:spPr>
            <a:xfrm>
              <a:off x="1480423" y="1910688"/>
              <a:ext cx="812800" cy="52413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9" name="矩形 8"/>
            <p:cNvSpPr/>
            <p:nvPr/>
          </p:nvSpPr>
          <p:spPr>
            <a:xfrm>
              <a:off x="1515066" y="2051232"/>
              <a:ext cx="949991" cy="249696"/>
            </a:xfrm>
            <a:prstGeom prst="rect">
              <a:avLst/>
            </a:prstGeom>
          </p:spPr>
          <p:txBody>
            <a:bodyPr wrap="square">
              <a:spAutoFit/>
            </a:bodyPr>
            <a:lstStyle/>
            <a:p>
              <a:r>
                <a:rPr lang="zh-TW" altLang="en-US" sz="1600" b="1" dirty="0">
                  <a:solidFill>
                    <a:schemeClr val="tx1">
                      <a:lumMod val="85000"/>
                      <a:lumOff val="15000"/>
                    </a:schemeClr>
                  </a:solidFill>
                  <a:latin typeface="微軟正黑體" panose="020B0604030504040204" pitchFamily="34" charset="-120"/>
                  <a:ea typeface="微軟正黑體" panose="020B0604030504040204" pitchFamily="34" charset="-120"/>
                </a:rPr>
                <a:t>憂鬱焦慮</a:t>
              </a:r>
            </a:p>
          </p:txBody>
        </p:sp>
      </p:grpSp>
      <p:grpSp>
        <p:nvGrpSpPr>
          <p:cNvPr id="5" name="群組 4"/>
          <p:cNvGrpSpPr/>
          <p:nvPr/>
        </p:nvGrpSpPr>
        <p:grpSpPr>
          <a:xfrm>
            <a:off x="429970" y="2120411"/>
            <a:ext cx="1222715" cy="710648"/>
            <a:chOff x="661254" y="1471658"/>
            <a:chExt cx="961692" cy="524130"/>
          </a:xfrm>
        </p:grpSpPr>
        <p:sp>
          <p:nvSpPr>
            <p:cNvPr id="18" name="橢圓 17"/>
            <p:cNvSpPr/>
            <p:nvPr/>
          </p:nvSpPr>
          <p:spPr>
            <a:xfrm>
              <a:off x="667623" y="1471658"/>
              <a:ext cx="812800" cy="52413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11" name="矩形 10"/>
            <p:cNvSpPr/>
            <p:nvPr/>
          </p:nvSpPr>
          <p:spPr>
            <a:xfrm>
              <a:off x="661254" y="1602884"/>
              <a:ext cx="961692" cy="249696"/>
            </a:xfrm>
            <a:prstGeom prst="rect">
              <a:avLst/>
            </a:prstGeom>
          </p:spPr>
          <p:txBody>
            <a:bodyPr wrap="square">
              <a:spAutoFit/>
            </a:bodyPr>
            <a:lstStyle/>
            <a:p>
              <a:r>
                <a:rPr lang="zh-TW" altLang="en-US" sz="1600" b="1" dirty="0">
                  <a:solidFill>
                    <a:schemeClr val="tx1">
                      <a:lumMod val="85000"/>
                      <a:lumOff val="15000"/>
                    </a:schemeClr>
                  </a:solidFill>
                  <a:latin typeface="微軟正黑體" panose="020B0604030504040204" pitchFamily="34" charset="-120"/>
                  <a:ea typeface="微軟正黑體" panose="020B0604030504040204" pitchFamily="34" charset="-120"/>
                </a:rPr>
                <a:t>工作壓力</a:t>
              </a:r>
            </a:p>
          </p:txBody>
        </p:sp>
      </p:grpSp>
      <p:grpSp>
        <p:nvGrpSpPr>
          <p:cNvPr id="26" name="群組 25"/>
          <p:cNvGrpSpPr/>
          <p:nvPr/>
        </p:nvGrpSpPr>
        <p:grpSpPr>
          <a:xfrm>
            <a:off x="2704927" y="2369239"/>
            <a:ext cx="1597619" cy="710648"/>
            <a:chOff x="2953292" y="2532596"/>
            <a:chExt cx="1256562" cy="524130"/>
          </a:xfrm>
        </p:grpSpPr>
        <p:sp>
          <p:nvSpPr>
            <p:cNvPr id="23" name="橢圓 22"/>
            <p:cNvSpPr/>
            <p:nvPr/>
          </p:nvSpPr>
          <p:spPr>
            <a:xfrm>
              <a:off x="2953514" y="2532596"/>
              <a:ext cx="812800" cy="524130"/>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12" name="矩形 11"/>
            <p:cNvSpPr/>
            <p:nvPr/>
          </p:nvSpPr>
          <p:spPr>
            <a:xfrm>
              <a:off x="2953292" y="2674513"/>
              <a:ext cx="1256562" cy="249696"/>
            </a:xfrm>
            <a:prstGeom prst="rect">
              <a:avLst/>
            </a:prstGeom>
          </p:spPr>
          <p:txBody>
            <a:bodyPr wrap="square">
              <a:spAutoFit/>
            </a:bodyPr>
            <a:lstStyle/>
            <a:p>
              <a:r>
                <a:rPr lang="zh-TW" altLang="en-US" sz="1600" b="1" dirty="0">
                  <a:solidFill>
                    <a:schemeClr val="tx1">
                      <a:lumMod val="85000"/>
                      <a:lumOff val="15000"/>
                    </a:schemeClr>
                  </a:solidFill>
                  <a:latin typeface="微軟正黑體" panose="020B0604030504040204" pitchFamily="34" charset="-120"/>
                  <a:ea typeface="微軟正黑體" panose="020B0604030504040204" pitchFamily="34" charset="-120"/>
                </a:rPr>
                <a:t>人際關係</a:t>
              </a:r>
            </a:p>
          </p:txBody>
        </p:sp>
      </p:grpSp>
      <p:grpSp>
        <p:nvGrpSpPr>
          <p:cNvPr id="27" name="群組 26"/>
          <p:cNvGrpSpPr/>
          <p:nvPr/>
        </p:nvGrpSpPr>
        <p:grpSpPr>
          <a:xfrm>
            <a:off x="2728298" y="3810552"/>
            <a:ext cx="1223024" cy="710648"/>
            <a:chOff x="3454400" y="2769202"/>
            <a:chExt cx="961935" cy="524130"/>
          </a:xfrm>
        </p:grpSpPr>
        <p:sp>
          <p:nvSpPr>
            <p:cNvPr id="22" name="橢圓 21"/>
            <p:cNvSpPr/>
            <p:nvPr/>
          </p:nvSpPr>
          <p:spPr>
            <a:xfrm>
              <a:off x="3454400" y="2769202"/>
              <a:ext cx="812800" cy="52413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14" name="矩形 13"/>
            <p:cNvSpPr/>
            <p:nvPr/>
          </p:nvSpPr>
          <p:spPr>
            <a:xfrm>
              <a:off x="3470809" y="2922339"/>
              <a:ext cx="945526" cy="249696"/>
            </a:xfrm>
            <a:prstGeom prst="rect">
              <a:avLst/>
            </a:prstGeom>
          </p:spPr>
          <p:txBody>
            <a:bodyPr wrap="square">
              <a:spAutoFit/>
            </a:bodyPr>
            <a:lstStyle/>
            <a:p>
              <a:r>
                <a:rPr lang="zh-TW" altLang="en-US" sz="1600" b="1" dirty="0">
                  <a:solidFill>
                    <a:schemeClr val="tx1">
                      <a:lumMod val="85000"/>
                      <a:lumOff val="15000"/>
                    </a:schemeClr>
                  </a:solidFill>
                  <a:latin typeface="微軟正黑體" panose="020B0604030504040204" pitchFamily="34" charset="-120"/>
                  <a:ea typeface="微軟正黑體" panose="020B0604030504040204" pitchFamily="34" charset="-120"/>
                </a:rPr>
                <a:t>創傷失落</a:t>
              </a:r>
            </a:p>
          </p:txBody>
        </p:sp>
      </p:grpSp>
      <p:grpSp>
        <p:nvGrpSpPr>
          <p:cNvPr id="24" name="群組 23"/>
          <p:cNvGrpSpPr/>
          <p:nvPr/>
        </p:nvGrpSpPr>
        <p:grpSpPr>
          <a:xfrm>
            <a:off x="1617060" y="2056867"/>
            <a:ext cx="1273673" cy="710648"/>
            <a:chOff x="3273419" y="1625146"/>
            <a:chExt cx="1001772" cy="524130"/>
          </a:xfrm>
        </p:grpSpPr>
        <p:sp>
          <p:nvSpPr>
            <p:cNvPr id="21" name="橢圓 20"/>
            <p:cNvSpPr/>
            <p:nvPr/>
          </p:nvSpPr>
          <p:spPr>
            <a:xfrm>
              <a:off x="3281465" y="1625146"/>
              <a:ext cx="812800" cy="52413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15" name="矩形 14"/>
            <p:cNvSpPr/>
            <p:nvPr/>
          </p:nvSpPr>
          <p:spPr>
            <a:xfrm>
              <a:off x="3273419" y="1756774"/>
              <a:ext cx="1001772" cy="249696"/>
            </a:xfrm>
            <a:prstGeom prst="rect">
              <a:avLst/>
            </a:prstGeom>
          </p:spPr>
          <p:txBody>
            <a:bodyPr wrap="square">
              <a:spAutoFit/>
            </a:bodyPr>
            <a:lstStyle/>
            <a:p>
              <a:r>
                <a:rPr lang="zh-TW" altLang="en-US" sz="1600" b="1" dirty="0">
                  <a:solidFill>
                    <a:schemeClr val="tx1">
                      <a:lumMod val="85000"/>
                      <a:lumOff val="15000"/>
                    </a:schemeClr>
                  </a:solidFill>
                  <a:latin typeface="微軟正黑體" panose="020B0604030504040204" pitchFamily="34" charset="-120"/>
                  <a:ea typeface="微軟正黑體" panose="020B0604030504040204" pitchFamily="34" charset="-120"/>
                </a:rPr>
                <a:t>職場適應</a:t>
              </a:r>
            </a:p>
          </p:txBody>
        </p:sp>
      </p:grpSp>
      <p:grpSp>
        <p:nvGrpSpPr>
          <p:cNvPr id="28" name="群組 27"/>
          <p:cNvGrpSpPr/>
          <p:nvPr/>
        </p:nvGrpSpPr>
        <p:grpSpPr>
          <a:xfrm>
            <a:off x="3106137" y="3099904"/>
            <a:ext cx="1306898" cy="710648"/>
            <a:chOff x="3061296" y="3237951"/>
            <a:chExt cx="1027904" cy="524130"/>
          </a:xfrm>
        </p:grpSpPr>
        <p:sp>
          <p:nvSpPr>
            <p:cNvPr id="19" name="橢圓 18"/>
            <p:cNvSpPr/>
            <p:nvPr/>
          </p:nvSpPr>
          <p:spPr>
            <a:xfrm>
              <a:off x="3067846" y="3237951"/>
              <a:ext cx="812800" cy="52413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16" name="矩形 15"/>
            <p:cNvSpPr/>
            <p:nvPr/>
          </p:nvSpPr>
          <p:spPr>
            <a:xfrm>
              <a:off x="3061296" y="3361115"/>
              <a:ext cx="1027904" cy="249696"/>
            </a:xfrm>
            <a:prstGeom prst="rect">
              <a:avLst/>
            </a:prstGeom>
          </p:spPr>
          <p:txBody>
            <a:bodyPr wrap="square">
              <a:spAutoFit/>
            </a:bodyPr>
            <a:lstStyle/>
            <a:p>
              <a:r>
                <a:rPr lang="zh-TW" altLang="en-US" sz="1600" b="1" dirty="0">
                  <a:solidFill>
                    <a:schemeClr val="tx1">
                      <a:lumMod val="85000"/>
                      <a:lumOff val="15000"/>
                    </a:schemeClr>
                  </a:solidFill>
                  <a:latin typeface="微軟正黑體" panose="020B0604030504040204" pitchFamily="34" charset="-120"/>
                  <a:ea typeface="微軟正黑體" panose="020B0604030504040204" pitchFamily="34" charset="-120"/>
                </a:rPr>
                <a:t>婚姻問題</a:t>
              </a:r>
            </a:p>
          </p:txBody>
        </p:sp>
      </p:grpSp>
      <p:grpSp>
        <p:nvGrpSpPr>
          <p:cNvPr id="25" name="群組 24"/>
          <p:cNvGrpSpPr/>
          <p:nvPr/>
        </p:nvGrpSpPr>
        <p:grpSpPr>
          <a:xfrm>
            <a:off x="2550594" y="1459370"/>
            <a:ext cx="1237031" cy="710648"/>
            <a:chOff x="3212929" y="2172753"/>
            <a:chExt cx="972952" cy="524130"/>
          </a:xfrm>
        </p:grpSpPr>
        <p:sp>
          <p:nvSpPr>
            <p:cNvPr id="20" name="橢圓 19"/>
            <p:cNvSpPr/>
            <p:nvPr/>
          </p:nvSpPr>
          <p:spPr>
            <a:xfrm>
              <a:off x="3212929" y="2172753"/>
              <a:ext cx="812800" cy="524130"/>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17" name="矩形 16"/>
            <p:cNvSpPr/>
            <p:nvPr/>
          </p:nvSpPr>
          <p:spPr>
            <a:xfrm>
              <a:off x="3212929" y="2318396"/>
              <a:ext cx="972952" cy="249696"/>
            </a:xfrm>
            <a:prstGeom prst="rect">
              <a:avLst/>
            </a:prstGeom>
          </p:spPr>
          <p:txBody>
            <a:bodyPr wrap="square">
              <a:spAutoFit/>
            </a:bodyPr>
            <a:lstStyle/>
            <a:p>
              <a:r>
                <a:rPr lang="zh-TW" altLang="en-US" sz="1600" b="1" dirty="0">
                  <a:solidFill>
                    <a:schemeClr val="tx1">
                      <a:lumMod val="85000"/>
                      <a:lumOff val="15000"/>
                    </a:schemeClr>
                  </a:solidFill>
                  <a:latin typeface="微軟正黑體" panose="020B0604030504040204" pitchFamily="34" charset="-120"/>
                  <a:ea typeface="微軟正黑體" panose="020B0604030504040204" pitchFamily="34" charset="-120"/>
                </a:rPr>
                <a:t>家庭關係</a:t>
              </a:r>
            </a:p>
          </p:txBody>
        </p:sp>
      </p:grpSp>
      <p:cxnSp>
        <p:nvCxnSpPr>
          <p:cNvPr id="54" name="直線接點 53"/>
          <p:cNvCxnSpPr/>
          <p:nvPr/>
        </p:nvCxnSpPr>
        <p:spPr>
          <a:xfrm flipV="1">
            <a:off x="3952904" y="2170018"/>
            <a:ext cx="1209277" cy="1"/>
          </a:xfrm>
          <a:prstGeom prst="line">
            <a:avLst/>
          </a:prstGeom>
          <a:ln w="57150">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4059917" y="1726801"/>
            <a:ext cx="969852" cy="369332"/>
          </a:xfrm>
          <a:prstGeom prst="rect">
            <a:avLst/>
          </a:prstGeom>
        </p:spPr>
        <p:txBody>
          <a:bodyPr wrap="square">
            <a:spAutoFit/>
          </a:bodyPr>
          <a:lstStyle/>
          <a:p>
            <a:r>
              <a:rPr lang="zh-TW" altLang="en-US" b="1" dirty="0">
                <a:solidFill>
                  <a:schemeClr val="tx1">
                    <a:lumMod val="85000"/>
                    <a:lumOff val="15000"/>
                  </a:schemeClr>
                </a:solidFill>
                <a:latin typeface="微軟正黑體" panose="020B0604030504040204" pitchFamily="34" charset="-120"/>
                <a:ea typeface="微軟正黑體" panose="020B0604030504040204" pitchFamily="34" charset="-120"/>
              </a:rPr>
              <a:t>依需求</a:t>
            </a:r>
          </a:p>
        </p:txBody>
      </p:sp>
      <p:sp>
        <p:nvSpPr>
          <p:cNvPr id="57" name="矩形 56"/>
          <p:cNvSpPr/>
          <p:nvPr/>
        </p:nvSpPr>
        <p:spPr>
          <a:xfrm>
            <a:off x="4137054" y="2216649"/>
            <a:ext cx="681563" cy="369332"/>
          </a:xfrm>
          <a:prstGeom prst="rect">
            <a:avLst/>
          </a:prstGeom>
        </p:spPr>
        <p:txBody>
          <a:bodyPr wrap="square">
            <a:spAutoFit/>
          </a:bodyPr>
          <a:lstStyle/>
          <a:p>
            <a:r>
              <a:rPr lang="zh-TW" altLang="en-US" b="1" dirty="0">
                <a:solidFill>
                  <a:schemeClr val="tx1">
                    <a:lumMod val="85000"/>
                    <a:lumOff val="15000"/>
                  </a:schemeClr>
                </a:solidFill>
                <a:latin typeface="微軟正黑體" panose="020B0604030504040204" pitchFamily="34" charset="-120"/>
                <a:ea typeface="微軟正黑體" panose="020B0604030504040204" pitchFamily="34" charset="-120"/>
              </a:rPr>
              <a:t>安排</a:t>
            </a:r>
          </a:p>
        </p:txBody>
      </p:sp>
      <p:sp>
        <p:nvSpPr>
          <p:cNvPr id="58" name="矩形 57"/>
          <p:cNvSpPr/>
          <p:nvPr/>
        </p:nvSpPr>
        <p:spPr>
          <a:xfrm>
            <a:off x="5103940" y="2004502"/>
            <a:ext cx="3750879" cy="400110"/>
          </a:xfrm>
          <a:prstGeom prst="rect">
            <a:avLst/>
          </a:prstGeom>
        </p:spPr>
        <p:txBody>
          <a:bodyPr wrap="square">
            <a:spAutoFit/>
          </a:bodyPr>
          <a:lstStyle/>
          <a:p>
            <a:pPr lvl="0"/>
            <a:r>
              <a:rPr lang="zh-TW" altLang="en-US" sz="2000" b="1" dirty="0">
                <a:latin typeface="微軟正黑體" panose="020B0604030504040204" pitchFamily="34" charset="-120"/>
                <a:ea typeface="微軟正黑體" panose="020B0604030504040204" pitchFamily="34" charset="-120"/>
              </a:rPr>
              <a:t>聘請專業</a:t>
            </a:r>
            <a:r>
              <a:rPr lang="zh-TW" altLang="en-US" sz="2000" b="1" dirty="0">
                <a:solidFill>
                  <a:srgbClr val="C00000"/>
                </a:solidFill>
                <a:latin typeface="微軟正黑體" panose="020B0604030504040204" pitchFamily="34" charset="-120"/>
                <a:ea typeface="微軟正黑體" panose="020B0604030504040204" pitchFamily="34" charset="-120"/>
              </a:rPr>
              <a:t>心理師</a:t>
            </a:r>
            <a:r>
              <a:rPr lang="zh-TW" altLang="en-US" sz="2000" b="1"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提供諮商服務</a:t>
            </a:r>
            <a:endParaRPr lang="zh-TW" altLang="en-US" sz="2000" dirty="0"/>
          </a:p>
        </p:txBody>
      </p:sp>
      <p:pic>
        <p:nvPicPr>
          <p:cNvPr id="1030" name="Picture 6" descr="圖片搜尋結果"/>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2546" y="2791584"/>
            <a:ext cx="848692" cy="84869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相關圖片"/>
          <p:cNvPicPr>
            <a:picLocks noChangeAspect="1" noChangeArrowheads="1"/>
          </p:cNvPicPr>
          <p:nvPr/>
        </p:nvPicPr>
        <p:blipFill rotWithShape="1">
          <a:blip r:embed="rId7">
            <a:extLst>
              <a:ext uri="{28A0092B-C50C-407E-A947-70E740481C1C}">
                <a14:useLocalDpi xmlns:a14="http://schemas.microsoft.com/office/drawing/2010/main" val="0"/>
              </a:ext>
            </a:extLst>
          </a:blip>
          <a:srcRect b="6113"/>
          <a:stretch/>
        </p:blipFill>
        <p:spPr bwMode="auto">
          <a:xfrm>
            <a:off x="6047503" y="2451303"/>
            <a:ext cx="1641108" cy="1925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732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圖片 40"/>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4430" y="0"/>
            <a:ext cx="9198430" cy="5218044"/>
          </a:xfrm>
          <a:prstGeom prst="rect">
            <a:avLst/>
          </a:prstGeom>
        </p:spPr>
      </p:pic>
      <p:sp>
        <p:nvSpPr>
          <p:cNvPr id="13" name="剪去單一角落矩形 12"/>
          <p:cNvSpPr/>
          <p:nvPr/>
        </p:nvSpPr>
        <p:spPr>
          <a:xfrm>
            <a:off x="257503" y="726036"/>
            <a:ext cx="8610600" cy="4137250"/>
          </a:xfrm>
          <a:prstGeom prst="snip1Rect">
            <a:avLst>
              <a:gd name="adj" fmla="val 6334"/>
            </a:avLst>
          </a:prstGeom>
          <a:solidFill>
            <a:srgbClr val="FFFFFF"/>
          </a:solidFill>
          <a:ln>
            <a:noFill/>
          </a:ln>
          <a:effectLst>
            <a:glow rad="101600">
              <a:schemeClr val="accent4">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zh-TW" altLang="en-US" dirty="0"/>
          </a:p>
        </p:txBody>
      </p:sp>
      <p:sp>
        <p:nvSpPr>
          <p:cNvPr id="6" name="文字版面配置區 14"/>
          <p:cNvSpPr txBox="1">
            <a:spLocks/>
          </p:cNvSpPr>
          <p:nvPr/>
        </p:nvSpPr>
        <p:spPr bwMode="auto">
          <a:xfrm>
            <a:off x="616176" y="750384"/>
            <a:ext cx="6465115" cy="524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微軟正黑體" panose="020B0604030504040204" pitchFamily="34" charset="-120"/>
                <a:ea typeface="微軟正黑體" panose="020B0604030504040204" pitchFamily="34" charset="-120"/>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rtl="0" eaLnBrk="1" fontAlgn="base" hangingPunct="1">
              <a:spcBef>
                <a:spcPct val="20000"/>
              </a:spcBef>
              <a:spcAft>
                <a:spcPct val="0"/>
              </a:spcAft>
              <a:buFont typeface="Arial" charset="0"/>
              <a:buChar char="–"/>
              <a:defRPr sz="22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400">
              <a:buNone/>
            </a:pPr>
            <a:r>
              <a:rPr lang="zh-TW" altLang="en-US" sz="3000" b="1" dirty="0"/>
              <a:t>心理諮商</a:t>
            </a:r>
            <a:r>
              <a:rPr kumimoji="1" lang="en-US" altLang="zh-TW" sz="3000" b="1" dirty="0"/>
              <a:t>—</a:t>
            </a:r>
            <a:r>
              <a:rPr lang="zh-TW" altLang="en-US" sz="3000" b="1" dirty="0"/>
              <a:t>責任區域心理諮商服務</a:t>
            </a:r>
          </a:p>
          <a:p>
            <a:pPr marL="0" indent="0" defTabSz="914400">
              <a:buNone/>
            </a:pPr>
            <a:r>
              <a:rPr kumimoji="1" lang="zh-TW" altLang="en-US" sz="1600" b="1" dirty="0">
                <a:solidFill>
                  <a:srgbClr val="FF0000"/>
                </a:solidFill>
              </a:rPr>
              <a:t>★本府員工協助方案偏遠地區心理諮商服務試辦計畫，自</a:t>
            </a:r>
            <a:r>
              <a:rPr kumimoji="1" lang="en-US" altLang="zh-TW" sz="1600" b="1" dirty="0">
                <a:solidFill>
                  <a:srgbClr val="FF0000"/>
                </a:solidFill>
              </a:rPr>
              <a:t>115</a:t>
            </a:r>
            <a:r>
              <a:rPr kumimoji="1" lang="zh-TW" altLang="en-US" sz="1600" b="1" dirty="0">
                <a:solidFill>
                  <a:srgbClr val="FF0000"/>
                </a:solidFill>
              </a:rPr>
              <a:t>年</a:t>
            </a:r>
            <a:r>
              <a:rPr kumimoji="1" lang="en-US" altLang="zh-TW" sz="1600" b="1" dirty="0">
                <a:solidFill>
                  <a:srgbClr val="FF0000"/>
                </a:solidFill>
              </a:rPr>
              <a:t>2</a:t>
            </a:r>
            <a:r>
              <a:rPr kumimoji="1" lang="zh-TW" altLang="en-US" sz="1600" b="1" dirty="0">
                <a:solidFill>
                  <a:srgbClr val="FF0000"/>
                </a:solidFill>
              </a:rPr>
              <a:t>月起，轉型為責任區域心理諮商服務</a:t>
            </a:r>
            <a:endParaRPr kumimoji="1" lang="en-US" altLang="zh-TW" sz="1600" b="1" dirty="0">
              <a:solidFill>
                <a:srgbClr val="FF0000"/>
              </a:solidFill>
            </a:endParaRPr>
          </a:p>
          <a:p>
            <a:pPr marL="0" indent="0" defTabSz="914400">
              <a:buNone/>
            </a:pPr>
            <a:r>
              <a:rPr kumimoji="1" lang="zh-TW" altLang="en-US" sz="1600" b="1" dirty="0"/>
              <a:t>本府及</a:t>
            </a:r>
            <a:r>
              <a:rPr kumimoji="1" lang="en-US" altLang="zh-TW" sz="1600" b="1" dirty="0"/>
              <a:t>8</a:t>
            </a:r>
            <a:r>
              <a:rPr kumimoji="1" lang="zh-TW" altLang="en-US" sz="1600" b="1" dirty="0"/>
              <a:t>所合作諮商所共</a:t>
            </a:r>
            <a:r>
              <a:rPr kumimoji="1" lang="en-US" altLang="zh-TW" sz="1600" b="1" dirty="0"/>
              <a:t>16</a:t>
            </a:r>
            <a:r>
              <a:rPr kumimoji="1" lang="zh-TW" altLang="en-US" sz="1600" b="1" dirty="0"/>
              <a:t>據點→</a:t>
            </a:r>
          </a:p>
          <a:p>
            <a:pPr marL="0" indent="0" defTabSz="914400">
              <a:buNone/>
            </a:pPr>
            <a:r>
              <a:rPr kumimoji="1" lang="zh-TW" altLang="en-US" sz="1600" b="1" dirty="0"/>
              <a:t>新北市政府</a:t>
            </a:r>
            <a:r>
              <a:rPr kumimoji="1" lang="en-US" altLang="zh-TW" sz="1600" b="1" dirty="0"/>
              <a:t>-</a:t>
            </a:r>
            <a:r>
              <a:rPr kumimoji="1" lang="zh-TW" altLang="en-US" sz="1600" b="1" dirty="0"/>
              <a:t>員工協助方案心理諮商專業人員</a:t>
            </a:r>
          </a:p>
          <a:p>
            <a:pPr marL="0" indent="0" defTabSz="914400">
              <a:buNone/>
            </a:pPr>
            <a:r>
              <a:rPr kumimoji="1" lang="zh-TW" altLang="en-US" sz="1600" b="1" dirty="0"/>
              <a:t>擁抱雙和心理諮商所</a:t>
            </a:r>
            <a:r>
              <a:rPr kumimoji="1" lang="en-US" altLang="zh-TW" sz="1600" b="1" dirty="0"/>
              <a:t>(</a:t>
            </a:r>
            <a:r>
              <a:rPr kumimoji="1" lang="zh-TW" altLang="en-US" sz="1600" b="1" dirty="0"/>
              <a:t>位於本市永和區</a:t>
            </a:r>
            <a:r>
              <a:rPr kumimoji="1" lang="en-US" altLang="zh-TW" sz="1600" b="1" dirty="0"/>
              <a:t>)</a:t>
            </a:r>
          </a:p>
          <a:p>
            <a:pPr marL="0" indent="0" defTabSz="914400">
              <a:buNone/>
            </a:pPr>
            <a:r>
              <a:rPr kumimoji="1" lang="zh-TW" altLang="en-US" sz="1600" b="1" dirty="0"/>
              <a:t>擁抱心理諮商所</a:t>
            </a:r>
            <a:r>
              <a:rPr kumimoji="1" lang="en-US" altLang="zh-TW" sz="1600" b="1" dirty="0"/>
              <a:t>(</a:t>
            </a:r>
            <a:r>
              <a:rPr kumimoji="1" lang="zh-TW" altLang="en-US" sz="1600" b="1" dirty="0"/>
              <a:t>位於臺北市內湖區</a:t>
            </a:r>
            <a:r>
              <a:rPr kumimoji="1" lang="en-US" altLang="zh-TW" sz="1600" b="1" dirty="0"/>
              <a:t>)</a:t>
            </a:r>
          </a:p>
          <a:p>
            <a:pPr marL="0" indent="0" defTabSz="914400">
              <a:buNone/>
            </a:pPr>
            <a:r>
              <a:rPr kumimoji="1" lang="zh-TW" altLang="en-US" sz="1600" b="1" dirty="0"/>
              <a:t>暖心全人諮商中心心理諮商所</a:t>
            </a:r>
            <a:r>
              <a:rPr kumimoji="1" lang="en-US" altLang="zh-TW" sz="1600" b="1" dirty="0"/>
              <a:t>(</a:t>
            </a:r>
            <a:r>
              <a:rPr kumimoji="1" lang="zh-TW" altLang="en-US" sz="1600" b="1" dirty="0"/>
              <a:t>位於臺北市中正區</a:t>
            </a:r>
            <a:r>
              <a:rPr kumimoji="1" lang="en-US" altLang="zh-TW" sz="1600" b="1" dirty="0"/>
              <a:t>)</a:t>
            </a:r>
          </a:p>
          <a:p>
            <a:pPr marL="0" indent="0" defTabSz="914400">
              <a:buNone/>
            </a:pPr>
            <a:r>
              <a:rPr kumimoji="1" lang="zh-TW" altLang="en-US" sz="1600" b="1" dirty="0"/>
              <a:t>大山心理諮商所</a:t>
            </a:r>
            <a:r>
              <a:rPr kumimoji="1" lang="en-US" altLang="zh-TW" sz="1600" b="1" dirty="0"/>
              <a:t>(</a:t>
            </a:r>
            <a:r>
              <a:rPr kumimoji="1" lang="zh-TW" altLang="en-US" sz="1600" b="1" dirty="0"/>
              <a:t>位於本市新店區</a:t>
            </a:r>
            <a:r>
              <a:rPr kumimoji="1" lang="en-US" altLang="zh-TW" sz="1600" b="1" dirty="0"/>
              <a:t>)</a:t>
            </a:r>
          </a:p>
          <a:p>
            <a:pPr marL="0" indent="0" defTabSz="914400">
              <a:buNone/>
            </a:pPr>
            <a:r>
              <a:rPr kumimoji="1" lang="zh-TW" altLang="en-US" sz="1600" b="1" dirty="0"/>
              <a:t>沐心心理諮商所</a:t>
            </a:r>
            <a:r>
              <a:rPr kumimoji="1" lang="en-US" altLang="zh-TW" sz="1600" b="1" dirty="0"/>
              <a:t>(</a:t>
            </a:r>
            <a:r>
              <a:rPr kumimoji="1" lang="zh-TW" altLang="en-US" sz="1600" b="1" dirty="0"/>
              <a:t>位於本市淡水區</a:t>
            </a:r>
            <a:r>
              <a:rPr kumimoji="1" lang="en-US" altLang="zh-TW" sz="1600" b="1" dirty="0"/>
              <a:t>)</a:t>
            </a:r>
          </a:p>
          <a:p>
            <a:pPr marL="0" indent="0" defTabSz="914400">
              <a:buNone/>
            </a:pPr>
            <a:r>
              <a:rPr kumimoji="1" lang="zh-TW" altLang="en-US" sz="1600" b="1" dirty="0"/>
              <a:t>方煦心理諮商所</a:t>
            </a:r>
            <a:r>
              <a:rPr kumimoji="1" lang="en-US" altLang="zh-TW" sz="1600" b="1" dirty="0"/>
              <a:t>(</a:t>
            </a:r>
            <a:r>
              <a:rPr kumimoji="1" lang="zh-TW" altLang="en-US" sz="1600" b="1" dirty="0"/>
              <a:t>位於本市三重區</a:t>
            </a:r>
            <a:r>
              <a:rPr kumimoji="1" lang="en-US" altLang="zh-TW" sz="1600" b="1" dirty="0"/>
              <a:t>)</a:t>
            </a:r>
          </a:p>
          <a:p>
            <a:pPr marL="0" indent="0" defTabSz="914400">
              <a:buNone/>
            </a:pPr>
            <a:r>
              <a:rPr kumimoji="1" lang="zh-TW" altLang="en-US" sz="1600" b="1" dirty="0"/>
              <a:t>南方心理諮商所</a:t>
            </a:r>
            <a:r>
              <a:rPr kumimoji="1" lang="en-US" altLang="zh-TW" sz="1600" b="1" dirty="0"/>
              <a:t>(</a:t>
            </a:r>
            <a:r>
              <a:rPr kumimoji="1" lang="zh-TW" altLang="en-US" sz="1600" b="1" dirty="0"/>
              <a:t>位於本市新店區</a:t>
            </a:r>
            <a:r>
              <a:rPr kumimoji="1" lang="en-US" altLang="zh-TW" sz="1600" b="1" dirty="0"/>
              <a:t>)</a:t>
            </a:r>
          </a:p>
          <a:p>
            <a:pPr marL="0" indent="0" defTabSz="914400">
              <a:buNone/>
            </a:pPr>
            <a:r>
              <a:rPr kumimoji="1" lang="zh-TW" altLang="en-US" sz="1600" b="1" dirty="0"/>
              <a:t>蛹之生心理諮商所</a:t>
            </a:r>
            <a:r>
              <a:rPr kumimoji="1" lang="en-US" altLang="zh-TW" sz="1600" b="1" dirty="0"/>
              <a:t>(</a:t>
            </a:r>
            <a:r>
              <a:rPr kumimoji="1" lang="zh-TW" altLang="en-US" sz="1600" b="1" dirty="0"/>
              <a:t>分館：板橋、中和、臺北、新竹、臺中、高雄</a:t>
            </a:r>
            <a:r>
              <a:rPr kumimoji="1" lang="en-US" altLang="zh-TW" sz="1600" b="1" dirty="0"/>
              <a:t>)</a:t>
            </a:r>
          </a:p>
          <a:p>
            <a:pPr marL="0" indent="0" defTabSz="914400">
              <a:buNone/>
            </a:pPr>
            <a:endParaRPr kumimoji="1" lang="zh-TW" altLang="en-US" sz="2000" b="1" dirty="0"/>
          </a:p>
          <a:p>
            <a:pPr marL="0" indent="0" defTabSz="914400">
              <a:buNone/>
            </a:pPr>
            <a:endParaRPr kumimoji="1" lang="en-US" altLang="zh-TW" sz="2000" b="1" dirty="0"/>
          </a:p>
          <a:p>
            <a:pPr marL="0" indent="0" defTabSz="914400">
              <a:buNone/>
            </a:pPr>
            <a:r>
              <a:rPr kumimoji="1" lang="zh-TW" altLang="en-US" sz="2000" b="1" dirty="0"/>
              <a:t>   </a:t>
            </a:r>
            <a:endParaRPr kumimoji="1" lang="en-US" altLang="zh-TW" sz="2000" b="1" dirty="0"/>
          </a:p>
          <a:p>
            <a:pPr marL="0" indent="0" defTabSz="914400">
              <a:buNone/>
            </a:pPr>
            <a:endParaRPr kumimoji="1" lang="en-US" altLang="zh-TW" sz="3000" b="1" dirty="0"/>
          </a:p>
        </p:txBody>
      </p:sp>
    </p:spTree>
    <p:extLst>
      <p:ext uri="{BB962C8B-B14F-4D97-AF65-F5344CB8AC3E}">
        <p14:creationId xmlns:p14="http://schemas.microsoft.com/office/powerpoint/2010/main" val="161694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pic>
        <p:nvPicPr>
          <p:cNvPr id="26" name="圖片 25"/>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4430" y="0"/>
            <a:ext cx="9198430" cy="5218044"/>
          </a:xfrm>
          <a:prstGeom prst="rect">
            <a:avLst/>
          </a:prstGeom>
        </p:spPr>
      </p:pic>
      <p:sp>
        <p:nvSpPr>
          <p:cNvPr id="13" name="剪去單一角落矩形 12"/>
          <p:cNvSpPr/>
          <p:nvPr/>
        </p:nvSpPr>
        <p:spPr>
          <a:xfrm>
            <a:off x="345701" y="744576"/>
            <a:ext cx="8610600" cy="4137250"/>
          </a:xfrm>
          <a:prstGeom prst="snip1Rect">
            <a:avLst>
              <a:gd name="adj" fmla="val 6334"/>
            </a:avLst>
          </a:prstGeom>
          <a:solidFill>
            <a:srgbClr val="FFFFFF"/>
          </a:solidFill>
          <a:ln>
            <a:noFill/>
          </a:ln>
          <a:effectLst>
            <a:glow rad="101600">
              <a:schemeClr val="accent4">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zh-TW" altLang="en-US"/>
          </a:p>
        </p:txBody>
      </p:sp>
      <p:sp>
        <p:nvSpPr>
          <p:cNvPr id="6" name="文字版面配置區 14"/>
          <p:cNvSpPr txBox="1">
            <a:spLocks/>
          </p:cNvSpPr>
          <p:nvPr/>
        </p:nvSpPr>
        <p:spPr bwMode="auto">
          <a:xfrm>
            <a:off x="711589" y="764135"/>
            <a:ext cx="6465115" cy="524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微軟正黑體" panose="020B0604030504040204" pitchFamily="34" charset="-120"/>
                <a:ea typeface="微軟正黑體" panose="020B0604030504040204" pitchFamily="34" charset="-120"/>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rtl="0" eaLnBrk="1" fontAlgn="base" hangingPunct="1">
              <a:spcBef>
                <a:spcPct val="20000"/>
              </a:spcBef>
              <a:spcAft>
                <a:spcPct val="0"/>
              </a:spcAft>
              <a:buFont typeface="Arial" charset="0"/>
              <a:buChar char="–"/>
              <a:defRPr sz="22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400">
              <a:buNone/>
            </a:pPr>
            <a:r>
              <a:rPr kumimoji="1" lang="zh-TW" altLang="en-US" sz="3000" b="1" dirty="0"/>
              <a:t>服務項目</a:t>
            </a:r>
            <a:r>
              <a:rPr kumimoji="1" lang="en-US" altLang="zh-TW" sz="3000" b="1" dirty="0"/>
              <a:t>—</a:t>
            </a:r>
            <a:r>
              <a:rPr kumimoji="1" lang="zh-TW" altLang="en-US" sz="3000" b="1" dirty="0"/>
              <a:t>法律諮詢</a:t>
            </a:r>
            <a:endParaRPr kumimoji="1" lang="en-US" altLang="zh-TW" sz="3000" b="1" dirty="0"/>
          </a:p>
        </p:txBody>
      </p:sp>
      <p:pic>
        <p:nvPicPr>
          <p:cNvPr id="7170" name="Picture 2" descr="C:\Users\ac4651\Desktop\法律.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0600" y="2223692"/>
            <a:ext cx="2616200" cy="261620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群組 6"/>
          <p:cNvGrpSpPr/>
          <p:nvPr/>
        </p:nvGrpSpPr>
        <p:grpSpPr>
          <a:xfrm>
            <a:off x="977968" y="1596744"/>
            <a:ext cx="1836997" cy="1500427"/>
            <a:chOff x="477520" y="1676400"/>
            <a:chExt cx="1836997" cy="1500427"/>
          </a:xfrm>
        </p:grpSpPr>
        <p:sp>
          <p:nvSpPr>
            <p:cNvPr id="5" name="等腰三角形 4"/>
            <p:cNvSpPr/>
            <p:nvPr/>
          </p:nvSpPr>
          <p:spPr>
            <a:xfrm rot="5400000">
              <a:off x="1923435" y="2255600"/>
              <a:ext cx="337663" cy="444500"/>
            </a:xfrm>
            <a:prstGeom prst="triangle">
              <a:avLst/>
            </a:prstGeom>
            <a:solidFill>
              <a:schemeClr val="accent5">
                <a:lumMod val="20000"/>
                <a:lumOff val="80000"/>
              </a:schemeClr>
            </a:solidFill>
            <a:ln>
              <a:solidFill>
                <a:schemeClr val="accent5">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2" name="橢圓 1"/>
            <p:cNvSpPr/>
            <p:nvPr/>
          </p:nvSpPr>
          <p:spPr>
            <a:xfrm>
              <a:off x="477520" y="1676400"/>
              <a:ext cx="1493520" cy="1500427"/>
            </a:xfrm>
            <a:prstGeom prst="ellipse">
              <a:avLst/>
            </a:prstGeom>
            <a:solidFill>
              <a:schemeClr val="accent5">
                <a:lumMod val="20000"/>
                <a:lumOff val="80000"/>
              </a:schemeClr>
            </a:solidFill>
            <a:ln>
              <a:solidFill>
                <a:schemeClr val="accent5">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chemeClr val="tx2">
                      <a:lumMod val="75000"/>
                    </a:schemeClr>
                  </a:solidFill>
                  <a:latin typeface="微軟正黑體" panose="020B0604030504040204" pitchFamily="34" charset="-120"/>
                  <a:ea typeface="微軟正黑體" panose="020B0604030504040204" pitchFamily="34" charset="-120"/>
                </a:rPr>
                <a:t>工作面</a:t>
              </a:r>
              <a:endParaRPr lang="en-US" altLang="zh-TW" b="1" dirty="0">
                <a:solidFill>
                  <a:schemeClr val="tx2">
                    <a:lumMod val="75000"/>
                  </a:schemeClr>
                </a:solidFill>
                <a:latin typeface="微軟正黑體" panose="020B0604030504040204" pitchFamily="34" charset="-120"/>
                <a:ea typeface="微軟正黑體" panose="020B0604030504040204" pitchFamily="34" charset="-120"/>
              </a:endParaRPr>
            </a:p>
            <a:p>
              <a:pPr algn="ctr"/>
              <a:r>
                <a:rPr lang="zh-TW" altLang="en-US" b="1" dirty="0">
                  <a:solidFill>
                    <a:schemeClr val="tx2">
                      <a:lumMod val="75000"/>
                    </a:schemeClr>
                  </a:solidFill>
                  <a:latin typeface="微軟正黑體" panose="020B0604030504040204" pitchFamily="34" charset="-120"/>
                  <a:ea typeface="微軟正黑體" panose="020B0604030504040204" pitchFamily="34" charset="-120"/>
                </a:rPr>
                <a:t>生活面</a:t>
              </a:r>
              <a:endParaRPr lang="en-US" altLang="zh-TW" b="1" dirty="0">
                <a:solidFill>
                  <a:schemeClr val="tx2">
                    <a:lumMod val="75000"/>
                  </a:schemeClr>
                </a:solidFill>
                <a:latin typeface="微軟正黑體" panose="020B0604030504040204" pitchFamily="34" charset="-120"/>
                <a:ea typeface="微軟正黑體" panose="020B0604030504040204" pitchFamily="34" charset="-120"/>
              </a:endParaRPr>
            </a:p>
          </p:txBody>
        </p:sp>
      </p:grpSp>
      <p:grpSp>
        <p:nvGrpSpPr>
          <p:cNvPr id="18" name="群組 17"/>
          <p:cNvGrpSpPr/>
          <p:nvPr/>
        </p:nvGrpSpPr>
        <p:grpSpPr>
          <a:xfrm>
            <a:off x="3054541" y="1451251"/>
            <a:ext cx="2119577" cy="1827978"/>
            <a:chOff x="2801689" y="1451250"/>
            <a:chExt cx="2356028" cy="2071015"/>
          </a:xfrm>
        </p:grpSpPr>
        <p:grpSp>
          <p:nvGrpSpPr>
            <p:cNvPr id="11" name="群組 10"/>
            <p:cNvGrpSpPr/>
            <p:nvPr/>
          </p:nvGrpSpPr>
          <p:grpSpPr>
            <a:xfrm>
              <a:off x="2801689" y="1451250"/>
              <a:ext cx="2356028" cy="2071015"/>
              <a:chOff x="477520" y="1649373"/>
              <a:chExt cx="1899478" cy="1500427"/>
            </a:xfrm>
          </p:grpSpPr>
          <p:sp>
            <p:nvSpPr>
              <p:cNvPr id="12" name="等腰三角形 11"/>
              <p:cNvSpPr/>
              <p:nvPr/>
            </p:nvSpPr>
            <p:spPr>
              <a:xfrm rot="5400000">
                <a:off x="1883291" y="2055555"/>
                <a:ext cx="299354" cy="688061"/>
              </a:xfrm>
              <a:prstGeom prst="triangle">
                <a:avLst/>
              </a:prstGeom>
              <a:solidFill>
                <a:schemeClr val="accent6">
                  <a:lumMod val="40000"/>
                  <a:lumOff val="60000"/>
                </a:schemeClr>
              </a:solidFill>
              <a:ln>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14" name="橢圓 13"/>
              <p:cNvSpPr/>
              <p:nvPr/>
            </p:nvSpPr>
            <p:spPr>
              <a:xfrm>
                <a:off x="477520" y="1649373"/>
                <a:ext cx="1493520" cy="1500427"/>
              </a:xfrm>
              <a:prstGeom prst="ellipse">
                <a:avLst/>
              </a:prstGeom>
              <a:solidFill>
                <a:schemeClr val="accent6">
                  <a:lumMod val="40000"/>
                  <a:lumOff val="60000"/>
                </a:schemeClr>
              </a:solidFill>
              <a:ln>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600"/>
                  </a:lnSpc>
                </a:pPr>
                <a:endParaRPr lang="en-US" altLang="zh-TW" b="1" dirty="0">
                  <a:solidFill>
                    <a:schemeClr val="tx2">
                      <a:lumMod val="75000"/>
                    </a:schemeClr>
                  </a:solidFill>
                  <a:latin typeface="微軟正黑體" panose="020B0604030504040204" pitchFamily="34" charset="-120"/>
                  <a:ea typeface="微軟正黑體" panose="020B0604030504040204" pitchFamily="34" charset="-120"/>
                </a:endParaRPr>
              </a:p>
            </p:txBody>
          </p:sp>
        </p:grpSp>
        <p:sp>
          <p:nvSpPr>
            <p:cNvPr id="8" name="矩形 7"/>
            <p:cNvSpPr/>
            <p:nvPr/>
          </p:nvSpPr>
          <p:spPr>
            <a:xfrm>
              <a:off x="2940537" y="1894288"/>
              <a:ext cx="1637496" cy="1046090"/>
            </a:xfrm>
            <a:prstGeom prst="rect">
              <a:avLst/>
            </a:prstGeom>
          </p:spPr>
          <p:txBody>
            <a:bodyPr wrap="square">
              <a:spAutoFit/>
            </a:bodyPr>
            <a:lstStyle/>
            <a:p>
              <a:r>
                <a:rPr lang="zh-TW" altLang="en-US" dirty="0">
                  <a:solidFill>
                    <a:schemeClr val="tx2">
                      <a:lumMod val="75000"/>
                    </a:schemeClr>
                  </a:solidFill>
                  <a:latin typeface="微軟正黑體" panose="020B0604030504040204" pitchFamily="34" charset="-120"/>
                  <a:ea typeface="微軟正黑體" panose="020B0604030504040204" pitchFamily="34" charset="-120"/>
                </a:rPr>
                <a:t>面臨</a:t>
              </a:r>
              <a:r>
                <a:rPr lang="zh-TW" altLang="en-US" b="1" dirty="0">
                  <a:solidFill>
                    <a:schemeClr val="tx2">
                      <a:lumMod val="75000"/>
                    </a:schemeClr>
                  </a:solidFill>
                  <a:latin typeface="微軟正黑體" panose="020B0604030504040204" pitchFamily="34" charset="-120"/>
                  <a:ea typeface="微軟正黑體" panose="020B0604030504040204" pitchFamily="34" charset="-120"/>
                </a:rPr>
                <a:t>民刑事訴訟、</a:t>
              </a:r>
              <a:r>
                <a:rPr lang="zh-TW" altLang="en-US" sz="1800" b="1" dirty="0">
                  <a:solidFill>
                    <a:schemeClr val="tx2">
                      <a:lumMod val="75000"/>
                    </a:schemeClr>
                  </a:solidFill>
                  <a:latin typeface="微軟正黑體" panose="020B0604030504040204" pitchFamily="34" charset="-120"/>
                  <a:ea typeface="微軟正黑體" panose="020B0604030504040204" pitchFamily="34" charset="-120"/>
                </a:rPr>
                <a:t>公務</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等法律問題</a:t>
              </a:r>
            </a:p>
          </p:txBody>
        </p:sp>
      </p:grpSp>
      <p:grpSp>
        <p:nvGrpSpPr>
          <p:cNvPr id="28" name="群組 27"/>
          <p:cNvGrpSpPr/>
          <p:nvPr/>
        </p:nvGrpSpPr>
        <p:grpSpPr>
          <a:xfrm>
            <a:off x="553585" y="2680616"/>
            <a:ext cx="2081745" cy="1655014"/>
            <a:chOff x="316570" y="2410336"/>
            <a:chExt cx="2081745" cy="1655014"/>
          </a:xfrm>
        </p:grpSpPr>
        <p:pic>
          <p:nvPicPr>
            <p:cNvPr id="10" name="圖片 9"/>
            <p:cNvPicPr>
              <a:picLocks noChangeAspect="1"/>
            </p:cNvPicPr>
            <p:nvPr/>
          </p:nvPicPr>
          <p:blipFill>
            <a:blip r:embed="rId6">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9047065">
              <a:off x="380563" y="2410336"/>
              <a:ext cx="1900017" cy="1655014"/>
            </a:xfrm>
            <a:prstGeom prst="rect">
              <a:avLst/>
            </a:prstGeom>
          </p:spPr>
        </p:pic>
        <p:sp>
          <p:nvSpPr>
            <p:cNvPr id="9" name="矩形 8"/>
            <p:cNvSpPr/>
            <p:nvPr/>
          </p:nvSpPr>
          <p:spPr>
            <a:xfrm rot="21254934">
              <a:off x="316570" y="3080183"/>
              <a:ext cx="2081745" cy="307777"/>
            </a:xfrm>
            <a:prstGeom prst="rect">
              <a:avLst/>
            </a:prstGeom>
          </p:spPr>
          <p:txBody>
            <a:bodyPr wrap="square">
              <a:spAutoFit/>
            </a:bodyPr>
            <a:lstStyle/>
            <a:p>
              <a:r>
                <a:rPr lang="zh-TW" altLang="en-US" sz="1400" dirty="0">
                  <a:solidFill>
                    <a:schemeClr val="tx1">
                      <a:lumMod val="85000"/>
                      <a:lumOff val="15000"/>
                    </a:schemeClr>
                  </a:solidFill>
                  <a:latin typeface="微軟正黑體" panose="020B0604030504040204" pitchFamily="34" charset="-120"/>
                  <a:ea typeface="微軟正黑體" panose="020B0604030504040204" pitchFamily="34" charset="-120"/>
                </a:rPr>
                <a:t>處理公務遇到法律問題</a:t>
              </a:r>
            </a:p>
          </p:txBody>
        </p:sp>
      </p:grpSp>
      <p:grpSp>
        <p:nvGrpSpPr>
          <p:cNvPr id="23" name="群組 22"/>
          <p:cNvGrpSpPr/>
          <p:nvPr/>
        </p:nvGrpSpPr>
        <p:grpSpPr>
          <a:xfrm>
            <a:off x="1612471" y="3652006"/>
            <a:ext cx="1323339" cy="1074358"/>
            <a:chOff x="960121" y="3149832"/>
            <a:chExt cx="1323339" cy="1074358"/>
          </a:xfrm>
        </p:grpSpPr>
        <p:pic>
          <p:nvPicPr>
            <p:cNvPr id="20" name="圖片 19"/>
            <p:cNvPicPr>
              <a:picLocks noChangeAspect="1"/>
            </p:cNvPicPr>
            <p:nvPr/>
          </p:nvPicPr>
          <p:blipFill>
            <a:blip r:embed="rId6">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rot="19468602">
              <a:off x="977757" y="3149832"/>
              <a:ext cx="1233403" cy="1074358"/>
            </a:xfrm>
            <a:prstGeom prst="rect">
              <a:avLst/>
            </a:prstGeom>
          </p:spPr>
        </p:pic>
        <p:sp>
          <p:nvSpPr>
            <p:cNvPr id="17" name="矩形 16"/>
            <p:cNvSpPr/>
            <p:nvPr/>
          </p:nvSpPr>
          <p:spPr>
            <a:xfrm>
              <a:off x="960121" y="3554317"/>
              <a:ext cx="1323339" cy="307777"/>
            </a:xfrm>
            <a:prstGeom prst="rect">
              <a:avLst/>
            </a:prstGeom>
          </p:spPr>
          <p:txBody>
            <a:bodyPr wrap="square">
              <a:spAutoFit/>
            </a:bodyPr>
            <a:lstStyle/>
            <a:p>
              <a:r>
                <a:rPr lang="zh-TW" altLang="en-US" sz="1400" dirty="0">
                  <a:solidFill>
                    <a:schemeClr val="tx1">
                      <a:lumMod val="85000"/>
                      <a:lumOff val="15000"/>
                    </a:schemeClr>
                  </a:solidFill>
                  <a:latin typeface="微軟正黑體" panose="020B0604030504040204" pitchFamily="34" charset="-120"/>
                  <a:ea typeface="微軟正黑體" panose="020B0604030504040204" pitchFamily="34" charset="-120"/>
                </a:rPr>
                <a:t>買賣法律糾紛</a:t>
              </a:r>
            </a:p>
          </p:txBody>
        </p:sp>
      </p:grpSp>
      <p:grpSp>
        <p:nvGrpSpPr>
          <p:cNvPr id="22" name="群組 21"/>
          <p:cNvGrpSpPr/>
          <p:nvPr/>
        </p:nvGrpSpPr>
        <p:grpSpPr>
          <a:xfrm>
            <a:off x="3218384" y="3142904"/>
            <a:ext cx="2570684" cy="1554627"/>
            <a:chOff x="488685" y="3458795"/>
            <a:chExt cx="2570684" cy="1554627"/>
          </a:xfrm>
        </p:grpSpPr>
        <p:pic>
          <p:nvPicPr>
            <p:cNvPr id="21" name="圖片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375800">
              <a:off x="634781" y="3458795"/>
              <a:ext cx="2424588" cy="1554627"/>
            </a:xfrm>
            <a:prstGeom prst="rect">
              <a:avLst/>
            </a:prstGeom>
          </p:spPr>
        </p:pic>
        <p:sp>
          <p:nvSpPr>
            <p:cNvPr id="16" name="矩形 15"/>
            <p:cNvSpPr/>
            <p:nvPr/>
          </p:nvSpPr>
          <p:spPr>
            <a:xfrm rot="337696">
              <a:off x="488685" y="4059422"/>
              <a:ext cx="2539096" cy="307777"/>
            </a:xfrm>
            <a:prstGeom prst="rect">
              <a:avLst/>
            </a:prstGeom>
          </p:spPr>
          <p:txBody>
            <a:bodyPr wrap="square">
              <a:spAutoFit/>
            </a:bodyPr>
            <a:lstStyle/>
            <a:p>
              <a:r>
                <a:rPr lang="zh-TW" altLang="en-US" sz="1400" dirty="0">
                  <a:solidFill>
                    <a:schemeClr val="tx1">
                      <a:lumMod val="85000"/>
                      <a:lumOff val="15000"/>
                    </a:schemeClr>
                  </a:solidFill>
                  <a:latin typeface="微軟正黑體" panose="020B0604030504040204" pitchFamily="34" charset="-120"/>
                  <a:ea typeface="微軟正黑體" panose="020B0604030504040204" pitchFamily="34" charset="-120"/>
                </a:rPr>
                <a:t>生活上如發生車禍之相關責任</a:t>
              </a:r>
            </a:p>
          </p:txBody>
        </p:sp>
      </p:grpSp>
      <p:sp>
        <p:nvSpPr>
          <p:cNvPr id="15" name="矩形 14"/>
          <p:cNvSpPr/>
          <p:nvPr/>
        </p:nvSpPr>
        <p:spPr>
          <a:xfrm>
            <a:off x="5947996" y="1827815"/>
            <a:ext cx="2825628" cy="707886"/>
          </a:xfrm>
          <a:prstGeom prst="rect">
            <a:avLst/>
          </a:prstGeom>
        </p:spPr>
        <p:txBody>
          <a:bodyPr wrap="square">
            <a:spAutoFit/>
          </a:bodyPr>
          <a:lstStyle/>
          <a:p>
            <a:r>
              <a:rPr lang="zh-TW" altLang="en-US" sz="2000" b="1" dirty="0">
                <a:solidFill>
                  <a:schemeClr val="tx2">
                    <a:lumMod val="75000"/>
                  </a:schemeClr>
                </a:solidFill>
                <a:latin typeface="微軟正黑體" panose="020B0604030504040204" pitchFamily="34" charset="-120"/>
                <a:ea typeface="微軟正黑體" panose="020B0604030504040204" pitchFamily="34" charset="-120"/>
              </a:rPr>
              <a:t>聘請</a:t>
            </a:r>
            <a:r>
              <a:rPr lang="zh-TW" altLang="en-US" sz="2000" b="1" dirty="0">
                <a:solidFill>
                  <a:schemeClr val="accent2">
                    <a:lumMod val="75000"/>
                  </a:schemeClr>
                </a:solidFill>
                <a:latin typeface="微軟正黑體" panose="020B0604030504040204" pitchFamily="34" charset="-120"/>
                <a:ea typeface="微軟正黑體" panose="020B0604030504040204" pitchFamily="34" charset="-120"/>
              </a:rPr>
              <a:t>本府法制局推薦之專業律師</a:t>
            </a:r>
            <a:r>
              <a:rPr lang="zh-TW" altLang="en-US" sz="2000" b="1" dirty="0">
                <a:solidFill>
                  <a:schemeClr val="tx2">
                    <a:lumMod val="75000"/>
                  </a:schemeClr>
                </a:solidFill>
                <a:latin typeface="微軟正黑體" panose="020B0604030504040204" pitchFamily="34" charset="-120"/>
                <a:ea typeface="微軟正黑體" panose="020B0604030504040204" pitchFamily="34" charset="-120"/>
              </a:rPr>
              <a:t>擔任諮詢人員</a:t>
            </a:r>
          </a:p>
        </p:txBody>
      </p:sp>
    </p:spTree>
    <p:extLst>
      <p:ext uri="{BB962C8B-B14F-4D97-AF65-F5344CB8AC3E}">
        <p14:creationId xmlns:p14="http://schemas.microsoft.com/office/powerpoint/2010/main" val="352118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圖片 25"/>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4430" y="21491"/>
            <a:ext cx="9198430" cy="5218044"/>
          </a:xfrm>
          <a:prstGeom prst="rect">
            <a:avLst/>
          </a:prstGeom>
        </p:spPr>
      </p:pic>
      <p:sp>
        <p:nvSpPr>
          <p:cNvPr id="13" name="剪去單一角落矩形 12"/>
          <p:cNvSpPr/>
          <p:nvPr/>
        </p:nvSpPr>
        <p:spPr>
          <a:xfrm>
            <a:off x="345701" y="744576"/>
            <a:ext cx="8610600" cy="4137250"/>
          </a:xfrm>
          <a:prstGeom prst="snip1Rect">
            <a:avLst>
              <a:gd name="adj" fmla="val 6334"/>
            </a:avLst>
          </a:prstGeom>
          <a:solidFill>
            <a:srgbClr val="FFFFFF"/>
          </a:solidFill>
          <a:ln>
            <a:noFill/>
          </a:ln>
          <a:effectLst>
            <a:glow rad="101600">
              <a:schemeClr val="accent4">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zh-TW" altLang="en-US"/>
          </a:p>
        </p:txBody>
      </p:sp>
      <p:sp>
        <p:nvSpPr>
          <p:cNvPr id="6" name="文字版面配置區 14"/>
          <p:cNvSpPr txBox="1">
            <a:spLocks/>
          </p:cNvSpPr>
          <p:nvPr/>
        </p:nvSpPr>
        <p:spPr bwMode="auto">
          <a:xfrm>
            <a:off x="711589" y="764135"/>
            <a:ext cx="6465115" cy="524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微軟正黑體" panose="020B0604030504040204" pitchFamily="34" charset="-120"/>
                <a:ea typeface="微軟正黑體" panose="020B0604030504040204" pitchFamily="34" charset="-120"/>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rtl="0" eaLnBrk="1" fontAlgn="base" hangingPunct="1">
              <a:spcBef>
                <a:spcPct val="20000"/>
              </a:spcBef>
              <a:spcAft>
                <a:spcPct val="0"/>
              </a:spcAft>
              <a:buFont typeface="Arial" charset="0"/>
              <a:buChar char="–"/>
              <a:defRPr sz="22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400">
              <a:buNone/>
            </a:pPr>
            <a:r>
              <a:rPr kumimoji="1" lang="zh-TW" altLang="en-US" sz="3000" b="1" dirty="0"/>
              <a:t>服務項目</a:t>
            </a:r>
            <a:r>
              <a:rPr kumimoji="1" lang="en-US" altLang="zh-TW" sz="3000" b="1" dirty="0"/>
              <a:t>—</a:t>
            </a:r>
            <a:r>
              <a:rPr kumimoji="1" lang="zh-TW" altLang="en-US" sz="3000" b="1" dirty="0"/>
              <a:t>財務諮詢</a:t>
            </a:r>
            <a:endParaRPr kumimoji="1" lang="en-US" altLang="zh-TW" sz="3000" b="1" dirty="0"/>
          </a:p>
        </p:txBody>
      </p:sp>
      <p:grpSp>
        <p:nvGrpSpPr>
          <p:cNvPr id="7" name="群組 6"/>
          <p:cNvGrpSpPr/>
          <p:nvPr/>
        </p:nvGrpSpPr>
        <p:grpSpPr>
          <a:xfrm rot="21339491">
            <a:off x="2421611" y="2931934"/>
            <a:ext cx="1930137" cy="1500427"/>
            <a:chOff x="-235329" y="1558804"/>
            <a:chExt cx="1930137" cy="1500427"/>
          </a:xfrm>
        </p:grpSpPr>
        <p:sp>
          <p:nvSpPr>
            <p:cNvPr id="5" name="等腰三角形 4"/>
            <p:cNvSpPr/>
            <p:nvPr/>
          </p:nvSpPr>
          <p:spPr>
            <a:xfrm rot="5400000">
              <a:off x="1303726" y="2053419"/>
              <a:ext cx="337663" cy="444500"/>
            </a:xfrm>
            <a:prstGeom prst="triangl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b="1">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2" name="橢圓 1"/>
            <p:cNvSpPr/>
            <p:nvPr/>
          </p:nvSpPr>
          <p:spPr>
            <a:xfrm>
              <a:off x="-235329" y="1558804"/>
              <a:ext cx="1583930" cy="1500427"/>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zh-TW" altLang="en-US" b="1" dirty="0">
                  <a:solidFill>
                    <a:schemeClr val="tx2">
                      <a:lumMod val="75000"/>
                    </a:schemeClr>
                  </a:solidFill>
                  <a:latin typeface="微軟正黑體" panose="020B0604030504040204" pitchFamily="34" charset="-120"/>
                  <a:ea typeface="微軟正黑體" panose="020B0604030504040204" pitchFamily="34" charset="-120"/>
                </a:rPr>
                <a:t>財務管理</a:t>
              </a:r>
              <a:endParaRPr lang="en-US" altLang="zh-TW" b="1" dirty="0">
                <a:solidFill>
                  <a:schemeClr val="tx2">
                    <a:lumMod val="75000"/>
                  </a:schemeClr>
                </a:solidFill>
                <a:latin typeface="微軟正黑體" panose="020B0604030504040204" pitchFamily="34" charset="-120"/>
                <a:ea typeface="微軟正黑體" panose="020B0604030504040204" pitchFamily="34" charset="-120"/>
              </a:endParaRPr>
            </a:p>
            <a:p>
              <a:pPr algn="ctr"/>
              <a:r>
                <a:rPr lang="zh-TW" altLang="en-US" b="1" dirty="0">
                  <a:solidFill>
                    <a:schemeClr val="tx2">
                      <a:lumMod val="75000"/>
                    </a:schemeClr>
                  </a:solidFill>
                  <a:latin typeface="微軟正黑體" panose="020B0604030504040204" pitchFamily="34" charset="-120"/>
                  <a:ea typeface="微軟正黑體" panose="020B0604030504040204" pitchFamily="34" charset="-120"/>
                </a:rPr>
                <a:t>理財規劃</a:t>
              </a:r>
              <a:endParaRPr lang="en-US" altLang="zh-TW" b="1" dirty="0">
                <a:solidFill>
                  <a:schemeClr val="tx2">
                    <a:lumMod val="75000"/>
                  </a:schemeClr>
                </a:solidFill>
                <a:latin typeface="微軟正黑體" panose="020B0604030504040204" pitchFamily="34" charset="-120"/>
                <a:ea typeface="微軟正黑體" panose="020B0604030504040204" pitchFamily="34" charset="-120"/>
              </a:endParaRPr>
            </a:p>
          </p:txBody>
        </p:sp>
      </p:grpSp>
      <p:grpSp>
        <p:nvGrpSpPr>
          <p:cNvPr id="18" name="群組 17"/>
          <p:cNvGrpSpPr/>
          <p:nvPr/>
        </p:nvGrpSpPr>
        <p:grpSpPr>
          <a:xfrm rot="256587">
            <a:off x="1583463" y="1443032"/>
            <a:ext cx="2068264" cy="1581906"/>
            <a:chOff x="2801689" y="1451250"/>
            <a:chExt cx="2356027" cy="2071014"/>
          </a:xfrm>
        </p:grpSpPr>
        <p:grpSp>
          <p:nvGrpSpPr>
            <p:cNvPr id="11" name="群組 10"/>
            <p:cNvGrpSpPr/>
            <p:nvPr/>
          </p:nvGrpSpPr>
          <p:grpSpPr>
            <a:xfrm>
              <a:off x="2801689" y="1451250"/>
              <a:ext cx="2356027" cy="2071014"/>
              <a:chOff x="477520" y="1649375"/>
              <a:chExt cx="1899478" cy="1500428"/>
            </a:xfrm>
          </p:grpSpPr>
          <p:sp>
            <p:nvSpPr>
              <p:cNvPr id="12" name="等腰三角形 11"/>
              <p:cNvSpPr/>
              <p:nvPr/>
            </p:nvSpPr>
            <p:spPr>
              <a:xfrm rot="5400000">
                <a:off x="1883291" y="2055555"/>
                <a:ext cx="299354" cy="688061"/>
              </a:xfrm>
              <a:prstGeom prst="triangle">
                <a:avLst/>
              </a:prstGeom>
              <a:solidFill>
                <a:schemeClr val="accent6">
                  <a:lumMod val="40000"/>
                  <a:lumOff val="60000"/>
                </a:schemeClr>
              </a:solidFill>
              <a:ln>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b="1">
                  <a:solidFill>
                    <a:schemeClr val="tx2">
                      <a:lumMod val="75000"/>
                    </a:schemeClr>
                  </a:solidFill>
                  <a:latin typeface="微軟正黑體" panose="020B0604030504040204" pitchFamily="34" charset="-120"/>
                  <a:ea typeface="微軟正黑體" panose="020B0604030504040204" pitchFamily="34" charset="-120"/>
                </a:endParaRPr>
              </a:p>
            </p:txBody>
          </p:sp>
          <p:sp>
            <p:nvSpPr>
              <p:cNvPr id="14" name="橢圓 13"/>
              <p:cNvSpPr/>
              <p:nvPr/>
            </p:nvSpPr>
            <p:spPr>
              <a:xfrm>
                <a:off x="477520" y="1649375"/>
                <a:ext cx="1493521" cy="1500428"/>
              </a:xfrm>
              <a:prstGeom prst="ellipse">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lnSpc>
                    <a:spcPts val="1600"/>
                  </a:lnSpc>
                </a:pPr>
                <a:endParaRPr lang="en-US" altLang="zh-TW" b="1" dirty="0">
                  <a:solidFill>
                    <a:schemeClr val="tx2">
                      <a:lumMod val="75000"/>
                    </a:schemeClr>
                  </a:solidFill>
                  <a:latin typeface="微軟正黑體" panose="020B0604030504040204" pitchFamily="34" charset="-120"/>
                  <a:ea typeface="微軟正黑體" panose="020B0604030504040204" pitchFamily="34" charset="-120"/>
                </a:endParaRPr>
              </a:p>
            </p:txBody>
          </p:sp>
        </p:grpSp>
        <p:sp>
          <p:nvSpPr>
            <p:cNvPr id="8" name="矩形 7"/>
            <p:cNvSpPr/>
            <p:nvPr/>
          </p:nvSpPr>
          <p:spPr>
            <a:xfrm>
              <a:off x="2940537" y="1869710"/>
              <a:ext cx="1574800" cy="923330"/>
            </a:xfrm>
            <a:prstGeom prst="rect">
              <a:avLst/>
            </a:prstGeom>
          </p:spPr>
          <p:txBody>
            <a:bodyPr wrap="square">
              <a:spAutoFit/>
            </a:bodyPr>
            <a:lstStyle/>
            <a:p>
              <a:r>
                <a:rPr lang="zh-TW" altLang="en-US" dirty="0">
                  <a:solidFill>
                    <a:schemeClr val="tx2">
                      <a:lumMod val="75000"/>
                    </a:schemeClr>
                  </a:solidFill>
                  <a:latin typeface="微軟正黑體" panose="020B0604030504040204" pitchFamily="34" charset="-120"/>
                  <a:ea typeface="微軟正黑體" panose="020B0604030504040204" pitchFamily="34" charset="-120"/>
                </a:rPr>
                <a:t>面臨</a:t>
              </a:r>
              <a:r>
                <a:rPr lang="zh-TW" altLang="en-US" b="1" dirty="0">
                  <a:solidFill>
                    <a:schemeClr val="tx2">
                      <a:lumMod val="75000"/>
                    </a:schemeClr>
                  </a:solidFill>
                  <a:latin typeface="微軟正黑體" panose="020B0604030504040204" pitchFamily="34" charset="-120"/>
                  <a:ea typeface="微軟正黑體" panose="020B0604030504040204" pitchFamily="34" charset="-120"/>
                </a:rPr>
                <a:t>稅務及債務處理</a:t>
              </a:r>
              <a:r>
                <a:rPr lang="zh-TW" altLang="en-US" dirty="0">
                  <a:solidFill>
                    <a:schemeClr val="tx2">
                      <a:lumMod val="75000"/>
                    </a:schemeClr>
                  </a:solidFill>
                  <a:latin typeface="微軟正黑體" panose="020B0604030504040204" pitchFamily="34" charset="-120"/>
                  <a:ea typeface="微軟正黑體" panose="020B0604030504040204" pitchFamily="34" charset="-120"/>
                </a:rPr>
                <a:t>等法律問題</a:t>
              </a:r>
            </a:p>
          </p:txBody>
        </p:sp>
      </p:grpSp>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3223" y="2468462"/>
            <a:ext cx="2083481" cy="2083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矩形 14"/>
          <p:cNvSpPr/>
          <p:nvPr/>
        </p:nvSpPr>
        <p:spPr>
          <a:xfrm>
            <a:off x="3978227" y="1794461"/>
            <a:ext cx="4339153" cy="707886"/>
          </a:xfrm>
          <a:prstGeom prst="rect">
            <a:avLst/>
          </a:prstGeom>
        </p:spPr>
        <p:txBody>
          <a:bodyPr wrap="square">
            <a:spAutoFit/>
          </a:bodyPr>
          <a:lstStyle/>
          <a:p>
            <a:r>
              <a:rPr lang="zh-TW" altLang="en-US" sz="2000" b="1" dirty="0">
                <a:solidFill>
                  <a:schemeClr val="tx2">
                    <a:lumMod val="75000"/>
                  </a:schemeClr>
                </a:solidFill>
                <a:latin typeface="微軟正黑體" panose="020B0604030504040204" pitchFamily="34" charset="-120"/>
                <a:ea typeface="微軟正黑體" panose="020B0604030504040204" pitchFamily="34" charset="-120"/>
              </a:rPr>
              <a:t>聘請</a:t>
            </a:r>
            <a:r>
              <a:rPr lang="zh-TW" altLang="en-US" sz="2000" b="1" dirty="0">
                <a:solidFill>
                  <a:schemeClr val="accent2">
                    <a:lumMod val="75000"/>
                  </a:schemeClr>
                </a:solidFill>
                <a:latin typeface="微軟正黑體" panose="020B0604030504040204" pitchFamily="34" charset="-120"/>
                <a:ea typeface="微軟正黑體" panose="020B0604030504040204" pitchFamily="34" charset="-120"/>
              </a:rPr>
              <a:t>本府法制局推薦之專業律師</a:t>
            </a:r>
            <a:endParaRPr lang="en-US" altLang="zh-TW" sz="2000" b="1" dirty="0">
              <a:solidFill>
                <a:schemeClr val="accent2">
                  <a:lumMod val="75000"/>
                </a:schemeClr>
              </a:solidFill>
              <a:latin typeface="微軟正黑體" panose="020B0604030504040204" pitchFamily="34" charset="-120"/>
              <a:ea typeface="微軟正黑體" panose="020B0604030504040204" pitchFamily="34" charset="-120"/>
            </a:endParaRPr>
          </a:p>
          <a:p>
            <a:r>
              <a:rPr lang="zh-TW" altLang="en-US" sz="2000" b="1" dirty="0">
                <a:solidFill>
                  <a:schemeClr val="accent2">
                    <a:lumMod val="75000"/>
                  </a:schemeClr>
                </a:solidFill>
                <a:latin typeface="微軟正黑體" panose="020B0604030504040204" pitchFamily="34" charset="-120"/>
                <a:ea typeface="微軟正黑體" panose="020B0604030504040204" pitchFamily="34" charset="-120"/>
              </a:rPr>
              <a:t>及財務管理專業人員</a:t>
            </a:r>
            <a:r>
              <a:rPr lang="zh-TW" altLang="en-US" sz="2000" b="1" dirty="0">
                <a:solidFill>
                  <a:schemeClr val="tx2">
                    <a:lumMod val="75000"/>
                  </a:schemeClr>
                </a:solidFill>
                <a:latin typeface="微軟正黑體" panose="020B0604030504040204" pitchFamily="34" charset="-120"/>
                <a:ea typeface="微軟正黑體" panose="020B0604030504040204" pitchFamily="34" charset="-120"/>
              </a:rPr>
              <a:t>擔任諮詢人員</a:t>
            </a:r>
          </a:p>
        </p:txBody>
      </p:sp>
    </p:spTree>
    <p:extLst>
      <p:ext uri="{BB962C8B-B14F-4D97-AF65-F5344CB8AC3E}">
        <p14:creationId xmlns:p14="http://schemas.microsoft.com/office/powerpoint/2010/main" val="1738250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pic>
        <p:nvPicPr>
          <p:cNvPr id="27" name="圖片 26"/>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4430" y="0"/>
            <a:ext cx="9198430" cy="5218044"/>
          </a:xfrm>
          <a:prstGeom prst="rect">
            <a:avLst/>
          </a:prstGeom>
        </p:spPr>
      </p:pic>
      <p:sp>
        <p:nvSpPr>
          <p:cNvPr id="13" name="剪去單一角落矩形 12"/>
          <p:cNvSpPr/>
          <p:nvPr/>
        </p:nvSpPr>
        <p:spPr>
          <a:xfrm>
            <a:off x="304801" y="726036"/>
            <a:ext cx="8610600" cy="4137250"/>
          </a:xfrm>
          <a:prstGeom prst="snip1Rect">
            <a:avLst>
              <a:gd name="adj" fmla="val 6334"/>
            </a:avLst>
          </a:prstGeom>
          <a:solidFill>
            <a:srgbClr val="FFFFFF"/>
          </a:solidFill>
          <a:ln>
            <a:noFill/>
          </a:ln>
          <a:effectLst>
            <a:glow rad="101600">
              <a:schemeClr val="accent4">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zh-TW" altLang="en-US"/>
          </a:p>
        </p:txBody>
      </p:sp>
      <p:sp>
        <p:nvSpPr>
          <p:cNvPr id="6" name="文字版面配置區 14"/>
          <p:cNvSpPr txBox="1">
            <a:spLocks/>
          </p:cNvSpPr>
          <p:nvPr/>
        </p:nvSpPr>
        <p:spPr bwMode="auto">
          <a:xfrm>
            <a:off x="736989" y="764135"/>
            <a:ext cx="6465115" cy="524130"/>
          </a:xfrm>
          <a:prstGeom prst="rect">
            <a:avLst/>
          </a:prstGeom>
          <a:noFill/>
          <a:ln>
            <a:noFill/>
          </a:ln>
          <a:effectLst>
            <a:glow rad="101600">
              <a:schemeClr val="accent4">
                <a:satMod val="175000"/>
                <a:alpha val="4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微軟正黑體" panose="020B0604030504040204" pitchFamily="34" charset="-120"/>
                <a:ea typeface="微軟正黑體" panose="020B0604030504040204" pitchFamily="34" charset="-120"/>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rtl="0" eaLnBrk="1" fontAlgn="base" hangingPunct="1">
              <a:spcBef>
                <a:spcPct val="20000"/>
              </a:spcBef>
              <a:spcAft>
                <a:spcPct val="0"/>
              </a:spcAft>
              <a:buFont typeface="Arial" charset="0"/>
              <a:buChar char="–"/>
              <a:defRPr sz="22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400">
              <a:buNone/>
            </a:pPr>
            <a:r>
              <a:rPr kumimoji="1" lang="zh-TW" altLang="en-US" sz="3000" b="1" dirty="0"/>
              <a:t>服務項目</a:t>
            </a:r>
            <a:r>
              <a:rPr kumimoji="1" lang="en-US" altLang="zh-TW" sz="3000" b="1" dirty="0"/>
              <a:t>—</a:t>
            </a:r>
            <a:r>
              <a:rPr kumimoji="1" lang="zh-TW" altLang="en-US" sz="3000" b="1" dirty="0"/>
              <a:t>醫療諮詢</a:t>
            </a:r>
            <a:endParaRPr kumimoji="1" lang="en-US" altLang="zh-TW" sz="3000" b="1" dirty="0"/>
          </a:p>
        </p:txBody>
      </p:sp>
      <p:pic>
        <p:nvPicPr>
          <p:cNvPr id="6147" name="Picture 3" descr="C:\Users\ac4651\Desktop\醫療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11231" y="2856369"/>
            <a:ext cx="1400152" cy="1942407"/>
          </a:xfrm>
          <a:prstGeom prst="rect">
            <a:avLst/>
          </a:prstGeom>
          <a:noFill/>
          <a:extLst>
            <a:ext uri="{909E8E84-426E-40DD-AFC4-6F175D3DCCD1}">
              <a14:hiddenFill xmlns:a14="http://schemas.microsoft.com/office/drawing/2010/main">
                <a:solidFill>
                  <a:srgbClr val="FFFFFF"/>
                </a:solidFill>
              </a14:hiddenFill>
            </a:ext>
          </a:extLst>
        </p:spPr>
      </p:pic>
      <p:sp>
        <p:nvSpPr>
          <p:cNvPr id="2" name="雙波浪線 1"/>
          <p:cNvSpPr/>
          <p:nvPr/>
        </p:nvSpPr>
        <p:spPr>
          <a:xfrm>
            <a:off x="7227838" y="2856369"/>
            <a:ext cx="627770" cy="261456"/>
          </a:xfrm>
          <a:prstGeom prst="doubleWave">
            <a:avLst/>
          </a:prstGeom>
          <a:solidFill>
            <a:srgbClr val="FFFFFF"/>
          </a:solidFill>
          <a:ln w="127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solidFill>
                  <a:schemeClr val="tx1"/>
                </a:solidFill>
              </a:rPr>
              <a:t>CARE</a:t>
            </a:r>
            <a:endParaRPr lang="zh-TW" altLang="en-US" sz="1600" dirty="0">
              <a:solidFill>
                <a:schemeClr val="tx1"/>
              </a:solidFill>
            </a:endParaRPr>
          </a:p>
        </p:txBody>
      </p:sp>
      <p:pic>
        <p:nvPicPr>
          <p:cNvPr id="409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6388" y="2930177"/>
            <a:ext cx="1412239" cy="120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 name="组合 2"/>
          <p:cNvGrpSpPr>
            <a:grpSpLocks/>
          </p:cNvGrpSpPr>
          <p:nvPr/>
        </p:nvGrpSpPr>
        <p:grpSpPr bwMode="auto">
          <a:xfrm>
            <a:off x="298689" y="1599959"/>
            <a:ext cx="1337040" cy="1375824"/>
            <a:chOff x="2360635" y="1771896"/>
            <a:chExt cx="1096960" cy="1157876"/>
          </a:xfrm>
        </p:grpSpPr>
        <p:sp>
          <p:nvSpPr>
            <p:cNvPr id="11" name="任意多边形 1"/>
            <p:cNvSpPr/>
            <p:nvPr/>
          </p:nvSpPr>
          <p:spPr>
            <a:xfrm rot="13500000" flipH="1">
              <a:off x="2330177" y="1802354"/>
              <a:ext cx="1157876" cy="1096960"/>
            </a:xfrm>
            <a:custGeom>
              <a:avLst/>
              <a:gdLst>
                <a:gd name="connsiteX0" fmla="*/ 650363 w 4518605"/>
                <a:gd name="connsiteY0" fmla="*/ 3854920 h 4518605"/>
                <a:gd name="connsiteX1" fmla="*/ 657342 w 4518605"/>
                <a:gd name="connsiteY1" fmla="*/ 3861263 h 4518605"/>
                <a:gd name="connsiteX2" fmla="*/ 663685 w 4518605"/>
                <a:gd name="connsiteY2" fmla="*/ 3868242 h 4518605"/>
                <a:gd name="connsiteX3" fmla="*/ 664321 w 4518605"/>
                <a:gd name="connsiteY3" fmla="*/ 3867606 h 4518605"/>
                <a:gd name="connsiteX4" fmla="*/ 811278 w 4518605"/>
                <a:gd name="connsiteY4" fmla="*/ 4001169 h 4518605"/>
                <a:gd name="connsiteX5" fmla="*/ 2252641 w 4518605"/>
                <a:gd name="connsiteY5" fmla="*/ 4518605 h 4518605"/>
                <a:gd name="connsiteX6" fmla="*/ 4518605 w 4518605"/>
                <a:gd name="connsiteY6" fmla="*/ 2252641 h 4518605"/>
                <a:gd name="connsiteX7" fmla="*/ 4341017 w 4518605"/>
                <a:gd name="connsiteY7" fmla="*/ 234852 h 4518605"/>
                <a:gd name="connsiteX8" fmla="*/ 4376100 w 4518605"/>
                <a:gd name="connsiteY8" fmla="*/ 155826 h 4518605"/>
                <a:gd name="connsiteX9" fmla="*/ 4410691 w 4518605"/>
                <a:gd name="connsiteY9" fmla="*/ 121235 h 4518605"/>
                <a:gd name="connsiteX10" fmla="*/ 4386735 w 4518605"/>
                <a:gd name="connsiteY10" fmla="*/ 131870 h 4518605"/>
                <a:gd name="connsiteX11" fmla="*/ 4397370 w 4518605"/>
                <a:gd name="connsiteY11" fmla="*/ 107914 h 4518605"/>
                <a:gd name="connsiteX12" fmla="*/ 4362779 w 4518605"/>
                <a:gd name="connsiteY12" fmla="*/ 142505 h 4518605"/>
                <a:gd name="connsiteX13" fmla="*/ 4283753 w 4518605"/>
                <a:gd name="connsiteY13" fmla="*/ 177588 h 4518605"/>
                <a:gd name="connsiteX14" fmla="*/ 2265964 w 4518605"/>
                <a:gd name="connsiteY14" fmla="*/ 0 h 4518605"/>
                <a:gd name="connsiteX15" fmla="*/ 0 w 4518605"/>
                <a:gd name="connsiteY15" fmla="*/ 2265964 h 4518605"/>
                <a:gd name="connsiteX16" fmla="*/ 517436 w 4518605"/>
                <a:gd name="connsiteY16" fmla="*/ 3707327 h 4518605"/>
                <a:gd name="connsiteX17" fmla="*/ 650999 w 4518605"/>
                <a:gd name="connsiteY17" fmla="*/ 3854284 h 451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18605" h="4518605">
                  <a:moveTo>
                    <a:pt x="650363" y="3854920"/>
                  </a:moveTo>
                  <a:lnTo>
                    <a:pt x="657342" y="3861263"/>
                  </a:lnTo>
                  <a:lnTo>
                    <a:pt x="663685" y="3868242"/>
                  </a:lnTo>
                  <a:lnTo>
                    <a:pt x="664321" y="3867606"/>
                  </a:lnTo>
                  <a:lnTo>
                    <a:pt x="811278" y="4001169"/>
                  </a:lnTo>
                  <a:cubicBezTo>
                    <a:pt x="1202970" y="4324422"/>
                    <a:pt x="1705128" y="4518605"/>
                    <a:pt x="2252641" y="4518605"/>
                  </a:cubicBezTo>
                  <a:cubicBezTo>
                    <a:pt x="3504098" y="4518605"/>
                    <a:pt x="4518605" y="3504098"/>
                    <a:pt x="4518605" y="2252641"/>
                  </a:cubicBezTo>
                  <a:cubicBezTo>
                    <a:pt x="4518605" y="1544527"/>
                    <a:pt x="4104232" y="871931"/>
                    <a:pt x="4341017" y="234852"/>
                  </a:cubicBezTo>
                  <a:lnTo>
                    <a:pt x="4376100" y="155826"/>
                  </a:lnTo>
                  <a:lnTo>
                    <a:pt x="4410691" y="121235"/>
                  </a:lnTo>
                  <a:lnTo>
                    <a:pt x="4386735" y="131870"/>
                  </a:lnTo>
                  <a:lnTo>
                    <a:pt x="4397370" y="107914"/>
                  </a:lnTo>
                  <a:lnTo>
                    <a:pt x="4362779" y="142505"/>
                  </a:lnTo>
                  <a:lnTo>
                    <a:pt x="4283753" y="177588"/>
                  </a:lnTo>
                  <a:cubicBezTo>
                    <a:pt x="3646674" y="414373"/>
                    <a:pt x="2974078" y="0"/>
                    <a:pt x="2265964" y="0"/>
                  </a:cubicBezTo>
                  <a:cubicBezTo>
                    <a:pt x="1014507" y="0"/>
                    <a:pt x="0" y="1014507"/>
                    <a:pt x="0" y="2265964"/>
                  </a:cubicBezTo>
                  <a:cubicBezTo>
                    <a:pt x="0" y="2813477"/>
                    <a:pt x="194183" y="3315635"/>
                    <a:pt x="517436" y="3707327"/>
                  </a:cubicBezTo>
                  <a:lnTo>
                    <a:pt x="650999" y="3854284"/>
                  </a:lnTo>
                  <a:close/>
                </a:path>
              </a:pathLst>
            </a:custGeom>
            <a:solidFill>
              <a:schemeClr val="accent6">
                <a:lumMod val="75000"/>
              </a:scheme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a:cs typeface="+mn-cs"/>
              </a:endParaRPr>
            </a:p>
          </p:txBody>
        </p:sp>
        <p:sp>
          <p:nvSpPr>
            <p:cNvPr id="12" name="文本框 5"/>
            <p:cNvSpPr txBox="1">
              <a:spLocks noChangeArrowheads="1"/>
            </p:cNvSpPr>
            <p:nvPr/>
          </p:nvSpPr>
          <p:spPr bwMode="auto">
            <a:xfrm>
              <a:off x="2496680" y="1927899"/>
              <a:ext cx="824872" cy="69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charset="0"/>
                <a:buChar char="•"/>
                <a:defRPr sz="2800">
                  <a:solidFill>
                    <a:schemeClr val="tx1"/>
                  </a:solidFill>
                  <a:latin typeface="微软雅黑 Light" pitchFamily="34" charset="-122"/>
                  <a:ea typeface="微软雅黑 Light" pitchFamily="34" charset="-122"/>
                </a:defRPr>
              </a:lvl1pPr>
              <a:lvl2pPr marL="742950" indent="-285750">
                <a:lnSpc>
                  <a:spcPct val="90000"/>
                </a:lnSpc>
                <a:spcBef>
                  <a:spcPts val="500"/>
                </a:spcBef>
                <a:buFont typeface="Arial" charset="0"/>
                <a:buChar char="•"/>
                <a:defRPr sz="2400">
                  <a:solidFill>
                    <a:schemeClr val="tx1"/>
                  </a:solidFill>
                  <a:latin typeface="微软雅黑 Light" pitchFamily="34" charset="-122"/>
                  <a:ea typeface="微软雅黑 Light" pitchFamily="34" charset="-122"/>
                </a:defRPr>
              </a:lvl2pPr>
              <a:lvl3pPr marL="1143000" indent="-228600">
                <a:lnSpc>
                  <a:spcPct val="90000"/>
                </a:lnSpc>
                <a:spcBef>
                  <a:spcPts val="500"/>
                </a:spcBef>
                <a:buFont typeface="Arial" charset="0"/>
                <a:buChar char="•"/>
                <a:defRPr sz="2000">
                  <a:solidFill>
                    <a:schemeClr val="tx1"/>
                  </a:solidFill>
                  <a:latin typeface="微软雅黑 Light" pitchFamily="34" charset="-122"/>
                  <a:ea typeface="微软雅黑 Light" pitchFamily="34" charset="-122"/>
                </a:defRPr>
              </a:lvl3pPr>
              <a:lvl4pPr marL="16002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4pPr>
              <a:lvl5pPr marL="20574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lang="zh-TW" altLang="en-US" sz="1600" kern="0" dirty="0">
                  <a:solidFill>
                    <a:prstClr val="white"/>
                  </a:solidFill>
                  <a:latin typeface="Century Gothic" pitchFamily="34" charset="0"/>
                </a:rPr>
                <a:t>依據</a:t>
              </a:r>
              <a:endParaRPr lang="en-US" altLang="zh-TW" sz="1600" kern="0" dirty="0">
                <a:solidFill>
                  <a:prstClr val="white"/>
                </a:solidFill>
                <a:latin typeface="Century Gothic" pitchFamily="34" charset="0"/>
              </a:endParaRPr>
            </a:p>
            <a:p>
              <a:pPr marL="0" marR="0" lvl="0" indent="0" algn="ctr" defTabSz="914400" eaLnBrk="1" fontAlgn="base" latinLnBrk="0" hangingPunct="1">
                <a:lnSpc>
                  <a:spcPct val="100000"/>
                </a:lnSpc>
                <a:spcBef>
                  <a:spcPct val="0"/>
                </a:spcBef>
                <a:spcAft>
                  <a:spcPct val="0"/>
                </a:spcAft>
                <a:buClrTx/>
                <a:buSzTx/>
                <a:buFontTx/>
                <a:buNone/>
                <a:tabLst/>
                <a:defRPr/>
              </a:pPr>
              <a:r>
                <a:rPr lang="zh-TW" altLang="en-US" sz="1600" kern="0" dirty="0">
                  <a:solidFill>
                    <a:prstClr val="white"/>
                  </a:solidFill>
                  <a:latin typeface="Century Gothic" pitchFamily="34" charset="0"/>
                </a:rPr>
                <a:t>同仁需求</a:t>
              </a:r>
              <a:endParaRPr lang="en-US" altLang="zh-TW" sz="1600" kern="0" dirty="0">
                <a:solidFill>
                  <a:prstClr val="white"/>
                </a:solidFill>
                <a:latin typeface="Century Gothic" pitchFamily="34" charset="0"/>
              </a:endParaRPr>
            </a:p>
            <a:p>
              <a:pPr marL="0" marR="0" lvl="0" indent="0" algn="ctr" defTabSz="914400" eaLnBrk="1" fontAlgn="base" latinLnBrk="0" hangingPunct="1">
                <a:lnSpc>
                  <a:spcPct val="100000"/>
                </a:lnSpc>
                <a:spcBef>
                  <a:spcPct val="0"/>
                </a:spcBef>
                <a:spcAft>
                  <a:spcPct val="0"/>
                </a:spcAft>
                <a:buClrTx/>
                <a:buSzTx/>
                <a:buFontTx/>
                <a:buNone/>
                <a:tabLst/>
                <a:defRPr/>
              </a:pPr>
              <a:r>
                <a:rPr lang="zh-TW" altLang="en-US" sz="1600" kern="0" dirty="0">
                  <a:solidFill>
                    <a:prstClr val="white"/>
                  </a:solidFill>
                  <a:latin typeface="Century Gothic" pitchFamily="34" charset="0"/>
                </a:rPr>
                <a:t>調查</a:t>
              </a:r>
              <a:endParaRPr kumimoji="0" lang="zh-CN" altLang="en-US" sz="1600" b="0" i="0" u="none" strike="noStrike" kern="0" cap="none" spc="0" normalizeH="0" baseline="0" noProof="0" dirty="0">
                <a:ln>
                  <a:noFill/>
                </a:ln>
                <a:solidFill>
                  <a:prstClr val="white"/>
                </a:solidFill>
                <a:effectLst/>
                <a:uLnTx/>
                <a:uFillTx/>
                <a:latin typeface="Century Gothic" pitchFamily="34" charset="0"/>
              </a:endParaRPr>
            </a:p>
          </p:txBody>
        </p:sp>
      </p:grpSp>
      <p:sp>
        <p:nvSpPr>
          <p:cNvPr id="14" name="矩形 13"/>
          <p:cNvSpPr/>
          <p:nvPr/>
        </p:nvSpPr>
        <p:spPr>
          <a:xfrm>
            <a:off x="2212108" y="1519396"/>
            <a:ext cx="2811383" cy="369332"/>
          </a:xfrm>
          <a:prstGeom prst="rect">
            <a:avLst/>
          </a:prstGeom>
          <a:solidFill>
            <a:srgbClr val="92D050"/>
          </a:solidFill>
        </p:spPr>
        <p:txBody>
          <a:bodyPr wrap="square">
            <a:spAutoFit/>
          </a:bodyPr>
          <a:lstStyle/>
          <a:p>
            <a:r>
              <a:rPr lang="zh-TW" altLang="en-US" b="1" dirty="0">
                <a:solidFill>
                  <a:schemeClr val="tx2">
                    <a:lumMod val="75000"/>
                  </a:schemeClr>
                </a:solidFill>
                <a:latin typeface="微軟正黑體" panose="020B0604030504040204" pitchFamily="34" charset="-120"/>
                <a:ea typeface="微軟正黑體" panose="020B0604030504040204" pitchFamily="34" charset="-120"/>
              </a:rPr>
              <a:t>同仁關注健康及醫療問題</a:t>
            </a:r>
          </a:p>
        </p:txBody>
      </p:sp>
      <p:grpSp>
        <p:nvGrpSpPr>
          <p:cNvPr id="26" name="群組 25"/>
          <p:cNvGrpSpPr/>
          <p:nvPr/>
        </p:nvGrpSpPr>
        <p:grpSpPr>
          <a:xfrm>
            <a:off x="5308588" y="1826319"/>
            <a:ext cx="2714772" cy="923330"/>
            <a:chOff x="4634586" y="2308356"/>
            <a:chExt cx="2714772" cy="923330"/>
          </a:xfrm>
        </p:grpSpPr>
        <p:sp>
          <p:nvSpPr>
            <p:cNvPr id="21" name="五邊形 20"/>
            <p:cNvSpPr/>
            <p:nvPr/>
          </p:nvSpPr>
          <p:spPr>
            <a:xfrm rot="10800000">
              <a:off x="4634586" y="2348542"/>
              <a:ext cx="2534456" cy="836786"/>
            </a:xfrm>
            <a:prstGeom prst="homePlate">
              <a:avLst>
                <a:gd name="adj" fmla="val 68213"/>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5166422" y="2308356"/>
              <a:ext cx="2182936" cy="923330"/>
            </a:xfrm>
            <a:prstGeom prst="rect">
              <a:avLst/>
            </a:prstGeom>
          </p:spPr>
          <p:txBody>
            <a:bodyPr wrap="square">
              <a:spAutoFit/>
            </a:bodyPr>
            <a:lstStyle/>
            <a:p>
              <a:r>
                <a:rPr lang="zh-TW" altLang="en-US" b="1" dirty="0">
                  <a:solidFill>
                    <a:schemeClr val="tx2">
                      <a:lumMod val="75000"/>
                    </a:schemeClr>
                  </a:solidFill>
                  <a:latin typeface="微軟正黑體" panose="020B0604030504040204" pitchFamily="34" charset="-120"/>
                  <a:ea typeface="微軟正黑體" panose="020B0604030504040204" pitchFamily="34" charset="-120"/>
                </a:rPr>
                <a:t>聘請</a:t>
              </a:r>
              <a:r>
                <a:rPr lang="zh-TW" altLang="en-US" b="1" dirty="0">
                  <a:solidFill>
                    <a:schemeClr val="accent2">
                      <a:lumMod val="75000"/>
                    </a:schemeClr>
                  </a:solidFill>
                  <a:latin typeface="微軟正黑體" panose="020B0604030504040204" pitchFamily="34" charset="-120"/>
                  <a:ea typeface="微軟正黑體" panose="020B0604030504040204" pitchFamily="34" charset="-120"/>
                </a:rPr>
                <a:t>本市立聯合醫院推薦之合格醫事人員</a:t>
              </a:r>
              <a:r>
                <a:rPr lang="zh-TW" altLang="en-US" b="1" dirty="0">
                  <a:solidFill>
                    <a:schemeClr val="tx2">
                      <a:lumMod val="75000"/>
                    </a:schemeClr>
                  </a:solidFill>
                  <a:latin typeface="微軟正黑體" panose="020B0604030504040204" pitchFamily="34" charset="-120"/>
                  <a:ea typeface="微軟正黑體" panose="020B0604030504040204" pitchFamily="34" charset="-120"/>
                </a:rPr>
                <a:t>擔任諮詢人員</a:t>
              </a:r>
            </a:p>
          </p:txBody>
        </p:sp>
      </p:grpSp>
      <p:sp>
        <p:nvSpPr>
          <p:cNvPr id="7" name="矩形 6"/>
          <p:cNvSpPr/>
          <p:nvPr/>
        </p:nvSpPr>
        <p:spPr>
          <a:xfrm>
            <a:off x="2120323" y="1936637"/>
            <a:ext cx="2903170" cy="646331"/>
          </a:xfrm>
          <a:prstGeom prst="rect">
            <a:avLst/>
          </a:prstGeom>
        </p:spPr>
        <p:txBody>
          <a:bodyPr wrap="square">
            <a:spAutoFit/>
          </a:bodyPr>
          <a:lstStyle/>
          <a:p>
            <a:pPr marL="285750" indent="-285750">
              <a:buFont typeface="Wingdings" panose="05000000000000000000" pitchFamily="2" charset="2"/>
              <a:buChar char="ü"/>
            </a:pPr>
            <a:r>
              <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rPr>
              <a:t>食物與營養</a:t>
            </a:r>
            <a:r>
              <a:rPr lang="en-US" altLang="zh-TW" b="1" dirty="0">
                <a:solidFill>
                  <a:schemeClr val="tx1">
                    <a:lumMod val="65000"/>
                    <a:lumOff val="35000"/>
                  </a:schemeClr>
                </a:solidFill>
                <a:latin typeface="微軟正黑體" panose="020B0604030504040204" pitchFamily="34" charset="-120"/>
                <a:ea typeface="微軟正黑體" panose="020B0604030504040204" pitchFamily="34" charset="-120"/>
              </a:rPr>
              <a:t>(</a:t>
            </a:r>
            <a:r>
              <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rPr>
              <a:t>如病後調理、體重過重</a:t>
            </a:r>
            <a:r>
              <a:rPr lang="en-US" altLang="zh-TW" b="1" dirty="0">
                <a:solidFill>
                  <a:schemeClr val="tx1">
                    <a:lumMod val="65000"/>
                    <a:lumOff val="35000"/>
                  </a:schemeClr>
                </a:solidFill>
                <a:latin typeface="微軟正黑體" panose="020B0604030504040204" pitchFamily="34" charset="-120"/>
                <a:ea typeface="微軟正黑體" panose="020B0604030504040204" pitchFamily="34" charset="-120"/>
              </a:rPr>
              <a:t>)</a:t>
            </a:r>
          </a:p>
        </p:txBody>
      </p:sp>
      <p:sp>
        <p:nvSpPr>
          <p:cNvPr id="16" name="矩形 15"/>
          <p:cNvSpPr/>
          <p:nvPr/>
        </p:nvSpPr>
        <p:spPr>
          <a:xfrm>
            <a:off x="2120323" y="2564983"/>
            <a:ext cx="2903170" cy="369332"/>
          </a:xfrm>
          <a:prstGeom prst="rect">
            <a:avLst/>
          </a:prstGeom>
        </p:spPr>
        <p:txBody>
          <a:bodyPr wrap="square">
            <a:spAutoFit/>
          </a:bodyPr>
          <a:lstStyle/>
          <a:p>
            <a:pPr marL="285750" indent="-285750">
              <a:buFont typeface="Wingdings" panose="05000000000000000000" pitchFamily="2" charset="2"/>
              <a:buChar char="ü"/>
            </a:pPr>
            <a:r>
              <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rPr>
              <a:t>體能評估</a:t>
            </a:r>
            <a:r>
              <a:rPr lang="en-US" altLang="zh-TW" b="1" dirty="0">
                <a:solidFill>
                  <a:schemeClr val="tx1">
                    <a:lumMod val="65000"/>
                    <a:lumOff val="35000"/>
                  </a:schemeClr>
                </a:solidFill>
                <a:latin typeface="微軟正黑體" panose="020B0604030504040204" pitchFamily="34" charset="-120"/>
                <a:ea typeface="微軟正黑體" panose="020B0604030504040204" pitchFamily="34" charset="-120"/>
              </a:rPr>
              <a:t>(</a:t>
            </a:r>
            <a:r>
              <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rPr>
              <a:t>如運動保健</a:t>
            </a:r>
            <a:r>
              <a:rPr lang="en-US" altLang="zh-TW" b="1" dirty="0">
                <a:solidFill>
                  <a:schemeClr val="tx1">
                    <a:lumMod val="65000"/>
                    <a:lumOff val="35000"/>
                  </a:schemeClr>
                </a:solidFill>
                <a:latin typeface="微軟正黑體" panose="020B0604030504040204" pitchFamily="34" charset="-120"/>
                <a:ea typeface="微軟正黑體" panose="020B0604030504040204" pitchFamily="34" charset="-120"/>
              </a:rPr>
              <a:t>)</a:t>
            </a:r>
            <a:endPar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2" name="矩形 21"/>
          <p:cNvSpPr/>
          <p:nvPr/>
        </p:nvSpPr>
        <p:spPr>
          <a:xfrm>
            <a:off x="2120322" y="2924155"/>
            <a:ext cx="2903170" cy="646331"/>
          </a:xfrm>
          <a:prstGeom prst="rect">
            <a:avLst/>
          </a:prstGeom>
        </p:spPr>
        <p:txBody>
          <a:bodyPr wrap="square">
            <a:spAutoFit/>
          </a:bodyPr>
          <a:lstStyle/>
          <a:p>
            <a:pPr marL="285750" indent="-285750">
              <a:buFont typeface="Wingdings" panose="05000000000000000000" pitchFamily="2" charset="2"/>
              <a:buChar char="ü"/>
            </a:pPr>
            <a:r>
              <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rPr>
              <a:t>疾病諮詢、如何使用醫療資源與服務</a:t>
            </a:r>
          </a:p>
        </p:txBody>
      </p:sp>
      <p:sp>
        <p:nvSpPr>
          <p:cNvPr id="23" name="矩形 22"/>
          <p:cNvSpPr/>
          <p:nvPr/>
        </p:nvSpPr>
        <p:spPr>
          <a:xfrm>
            <a:off x="2120322" y="3560326"/>
            <a:ext cx="2903170" cy="369332"/>
          </a:xfrm>
          <a:prstGeom prst="rect">
            <a:avLst/>
          </a:prstGeom>
        </p:spPr>
        <p:txBody>
          <a:bodyPr wrap="square">
            <a:spAutoFit/>
          </a:bodyPr>
          <a:lstStyle/>
          <a:p>
            <a:pPr marL="285750" indent="-285750">
              <a:buFont typeface="Wingdings" panose="05000000000000000000" pitchFamily="2" charset="2"/>
              <a:buChar char="ü"/>
            </a:pPr>
            <a:r>
              <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rPr>
              <a:t>健康檢查報告分析</a:t>
            </a:r>
          </a:p>
        </p:txBody>
      </p:sp>
      <p:sp>
        <p:nvSpPr>
          <p:cNvPr id="24" name="矩形 23"/>
          <p:cNvSpPr/>
          <p:nvPr/>
        </p:nvSpPr>
        <p:spPr>
          <a:xfrm>
            <a:off x="2120323" y="3929658"/>
            <a:ext cx="2903170" cy="369332"/>
          </a:xfrm>
          <a:prstGeom prst="rect">
            <a:avLst/>
          </a:prstGeom>
        </p:spPr>
        <p:txBody>
          <a:bodyPr wrap="square">
            <a:spAutoFit/>
          </a:bodyPr>
          <a:lstStyle/>
          <a:p>
            <a:pPr marL="285750" indent="-285750">
              <a:buFont typeface="Wingdings" panose="05000000000000000000" pitchFamily="2" charset="2"/>
              <a:buChar char="ü"/>
            </a:pPr>
            <a:r>
              <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rPr>
              <a:t>菸癮、酒癮改善問題</a:t>
            </a:r>
          </a:p>
        </p:txBody>
      </p:sp>
      <p:cxnSp>
        <p:nvCxnSpPr>
          <p:cNvPr id="25" name="直線接點 24"/>
          <p:cNvCxnSpPr>
            <a:endCxn id="14" idx="1"/>
          </p:cNvCxnSpPr>
          <p:nvPr/>
        </p:nvCxnSpPr>
        <p:spPr>
          <a:xfrm>
            <a:off x="1435195" y="1691056"/>
            <a:ext cx="776913" cy="13006"/>
          </a:xfrm>
          <a:prstGeom prst="line">
            <a:avLst/>
          </a:prstGeom>
          <a:ln w="57150">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2120323" y="4271700"/>
            <a:ext cx="2903170" cy="646331"/>
          </a:xfrm>
          <a:prstGeom prst="rect">
            <a:avLst/>
          </a:prstGeom>
        </p:spPr>
        <p:txBody>
          <a:bodyPr wrap="square">
            <a:spAutoFit/>
          </a:bodyPr>
          <a:lstStyle/>
          <a:p>
            <a:pPr marL="285750" indent="-285750">
              <a:buFont typeface="Wingdings" panose="05000000000000000000" pitchFamily="2" charset="2"/>
              <a:buChar char="ü"/>
            </a:pPr>
            <a:r>
              <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rPr>
              <a:t>家人健康照護等醫療相關問題</a:t>
            </a:r>
          </a:p>
        </p:txBody>
      </p:sp>
      <p:pic>
        <p:nvPicPr>
          <p:cNvPr id="2050" name="Picture 2" descr="相關圖片"/>
          <p:cNvPicPr>
            <a:picLocks noChangeAspect="1" noChangeArrowheads="1"/>
          </p:cNvPicPr>
          <p:nvPr/>
        </p:nvPicPr>
        <p:blipFill rotWithShape="1">
          <a:blip r:embed="rId7">
            <a:extLst>
              <a:ext uri="{28A0092B-C50C-407E-A947-70E740481C1C}">
                <a14:useLocalDpi xmlns:a14="http://schemas.microsoft.com/office/drawing/2010/main" val="0"/>
              </a:ext>
            </a:extLst>
          </a:blip>
          <a:srcRect l="13554" r="19513"/>
          <a:stretch/>
        </p:blipFill>
        <p:spPr bwMode="auto">
          <a:xfrm>
            <a:off x="5135252" y="3189017"/>
            <a:ext cx="1708135" cy="1531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416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pic>
        <p:nvPicPr>
          <p:cNvPr id="37" name="圖片 36"/>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4430" y="-896"/>
            <a:ext cx="9198430" cy="5218044"/>
          </a:xfrm>
          <a:prstGeom prst="rect">
            <a:avLst/>
          </a:prstGeom>
        </p:spPr>
      </p:pic>
      <p:sp>
        <p:nvSpPr>
          <p:cNvPr id="13" name="剪去單一角落矩形 12"/>
          <p:cNvSpPr/>
          <p:nvPr/>
        </p:nvSpPr>
        <p:spPr>
          <a:xfrm>
            <a:off x="192189" y="596840"/>
            <a:ext cx="8610600" cy="4137250"/>
          </a:xfrm>
          <a:prstGeom prst="snip1Rect">
            <a:avLst>
              <a:gd name="adj" fmla="val 6334"/>
            </a:avLst>
          </a:prstGeom>
          <a:solidFill>
            <a:srgbClr val="FFFFFF"/>
          </a:solidFill>
          <a:ln>
            <a:noFill/>
          </a:ln>
          <a:effectLst>
            <a:glow rad="101600">
              <a:schemeClr val="accent4">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zh-TW" altLang="en-US" dirty="0"/>
          </a:p>
        </p:txBody>
      </p:sp>
      <p:sp>
        <p:nvSpPr>
          <p:cNvPr id="6" name="文字版面配置區 14"/>
          <p:cNvSpPr txBox="1">
            <a:spLocks/>
          </p:cNvSpPr>
          <p:nvPr/>
        </p:nvSpPr>
        <p:spPr bwMode="auto">
          <a:xfrm>
            <a:off x="698889" y="764135"/>
            <a:ext cx="6465115" cy="524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微軟正黑體" panose="020B0604030504040204" pitchFamily="34" charset="-120"/>
                <a:ea typeface="微軟正黑體" panose="020B0604030504040204" pitchFamily="34" charset="-120"/>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rtl="0" eaLnBrk="1" fontAlgn="base" hangingPunct="1">
              <a:spcBef>
                <a:spcPct val="20000"/>
              </a:spcBef>
              <a:spcAft>
                <a:spcPct val="0"/>
              </a:spcAft>
              <a:buFont typeface="Arial" charset="0"/>
              <a:buChar char="–"/>
              <a:defRPr sz="22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400">
              <a:buNone/>
            </a:pPr>
            <a:r>
              <a:rPr kumimoji="1" lang="zh-TW" altLang="en-US" sz="3000" b="1" dirty="0"/>
              <a:t>服務項目</a:t>
            </a:r>
            <a:r>
              <a:rPr kumimoji="1" lang="en-US" altLang="zh-TW" sz="3000" b="1" dirty="0"/>
              <a:t>—</a:t>
            </a:r>
            <a:r>
              <a:rPr kumimoji="1" lang="zh-TW" altLang="en-US" sz="3000" b="1" dirty="0"/>
              <a:t>管理諮詢</a:t>
            </a:r>
            <a:endParaRPr kumimoji="1" lang="en-US" altLang="zh-TW" sz="3000" b="1" dirty="0"/>
          </a:p>
        </p:txBody>
      </p:sp>
      <p:pic>
        <p:nvPicPr>
          <p:cNvPr id="20" name="图片 8" descr="www_tuweimei_comComp_23435371_pyxaR7IVI1s4jkNPsdoES4TRwZbDI8cy.jpg"/>
          <p:cNvPicPr>
            <a:picLocks noGrp="1" noChangeAspect="1"/>
          </p:cNvPicPr>
          <p:nvPr isPhoto="1"/>
        </p:nvPicPr>
        <p:blipFill>
          <a:blip r:embed="rId5">
            <a:extLst>
              <a:ext uri="{28A0092B-C50C-407E-A947-70E740481C1C}">
                <a14:useLocalDpi xmlns:a14="http://schemas.microsoft.com/office/drawing/2010/main" val="0"/>
              </a:ext>
            </a:extLst>
          </a:blip>
          <a:srcRect/>
          <a:stretch>
            <a:fillRect/>
          </a:stretch>
        </p:blipFill>
        <p:spPr bwMode="auto">
          <a:xfrm>
            <a:off x="2372001" y="2158461"/>
            <a:ext cx="3946429" cy="2466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字方塊 11"/>
          <p:cNvSpPr txBox="1"/>
          <p:nvPr/>
        </p:nvSpPr>
        <p:spPr>
          <a:xfrm>
            <a:off x="3145252" y="1497861"/>
            <a:ext cx="2541728" cy="707886"/>
          </a:xfrm>
          <a:prstGeom prst="rect">
            <a:avLst/>
          </a:prstGeom>
          <a:ln>
            <a:noFill/>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zh-TW" altLang="en-US" sz="2000" b="1" dirty="0">
                <a:solidFill>
                  <a:srgbClr val="7030A0"/>
                </a:solidFill>
                <a:latin typeface="微軟正黑體" panose="020B0604030504040204" pitchFamily="34" charset="-120"/>
                <a:ea typeface="微軟正黑體" panose="020B0604030504040204" pitchFamily="34" charset="-120"/>
              </a:rPr>
              <a:t>聘請具管理專業人員</a:t>
            </a:r>
            <a:endParaRPr lang="en-US" altLang="zh-TW" sz="2000" b="1" dirty="0">
              <a:solidFill>
                <a:srgbClr val="7030A0"/>
              </a:solidFill>
              <a:latin typeface="微軟正黑體" panose="020B0604030504040204" pitchFamily="34" charset="-120"/>
              <a:ea typeface="微軟正黑體" panose="020B0604030504040204" pitchFamily="34" charset="-120"/>
            </a:endParaRPr>
          </a:p>
          <a:p>
            <a:r>
              <a:rPr lang="zh-TW" altLang="en-US" sz="2000" b="1" dirty="0">
                <a:solidFill>
                  <a:srgbClr val="7030A0"/>
                </a:solidFill>
                <a:latin typeface="微軟正黑體" panose="020B0604030504040204" pitchFamily="34" charset="-120"/>
                <a:ea typeface="微軟正黑體" panose="020B0604030504040204" pitchFamily="34" charset="-120"/>
              </a:rPr>
              <a:t>     擔任諮詢人員</a:t>
            </a:r>
          </a:p>
        </p:txBody>
      </p:sp>
      <p:sp>
        <p:nvSpPr>
          <p:cNvPr id="17" name="橢圓形圖說文字 16"/>
          <p:cNvSpPr/>
          <p:nvPr/>
        </p:nvSpPr>
        <p:spPr>
          <a:xfrm>
            <a:off x="6280646" y="1442450"/>
            <a:ext cx="2003317" cy="1526593"/>
          </a:xfrm>
          <a:prstGeom prst="wedgeEllipseCallout">
            <a:avLst>
              <a:gd name="adj1" fmla="val -52772"/>
              <a:gd name="adj2" fmla="val 49513"/>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TW" altLang="en-US" dirty="0"/>
          </a:p>
        </p:txBody>
      </p:sp>
      <p:sp>
        <p:nvSpPr>
          <p:cNvPr id="23" name="矩形 22"/>
          <p:cNvSpPr/>
          <p:nvPr/>
        </p:nvSpPr>
        <p:spPr>
          <a:xfrm>
            <a:off x="6461955" y="1699574"/>
            <a:ext cx="1671956" cy="1292662"/>
          </a:xfrm>
          <a:prstGeom prst="rect">
            <a:avLst/>
          </a:prstGeom>
        </p:spPr>
        <p:txBody>
          <a:bodyPr wrap="square">
            <a:spAutoFit/>
          </a:bodyPr>
          <a:lstStyle/>
          <a:p>
            <a:r>
              <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rPr>
              <a:t>     </a:t>
            </a:r>
            <a:r>
              <a:rPr lang="zh-TW" altLang="en-US" sz="2400" b="1" dirty="0">
                <a:solidFill>
                  <a:schemeClr val="tx2">
                    <a:lumMod val="75000"/>
                  </a:schemeClr>
                </a:solidFill>
                <a:latin typeface="微軟正黑體" panose="020B0604030504040204" pitchFamily="34" charset="-120"/>
                <a:ea typeface="微軟正黑體" panose="020B0604030504040204" pitchFamily="34" charset="-120"/>
              </a:rPr>
              <a:t>管理面</a:t>
            </a:r>
            <a:endParaRPr lang="en-US" altLang="zh-TW" b="1" dirty="0">
              <a:solidFill>
                <a:schemeClr val="tx2">
                  <a:lumMod val="75000"/>
                </a:schemeClr>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ü"/>
            </a:pPr>
            <a:r>
              <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rPr>
              <a:t>領導統御</a:t>
            </a:r>
            <a:endParaRPr lang="en-US" altLang="zh-TW" b="1" dirty="0">
              <a:solidFill>
                <a:schemeClr val="tx1">
                  <a:lumMod val="65000"/>
                  <a:lumOff val="35000"/>
                </a:schemeClr>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ü"/>
            </a:pPr>
            <a:r>
              <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rPr>
              <a:t>溝通技巧</a:t>
            </a:r>
            <a:endParaRPr lang="en-US" altLang="zh-TW" b="1" dirty="0">
              <a:solidFill>
                <a:schemeClr val="tx1">
                  <a:lumMod val="65000"/>
                  <a:lumOff val="35000"/>
                </a:schemeClr>
              </a:solidFill>
              <a:latin typeface="微軟正黑體" panose="020B0604030504040204" pitchFamily="34" charset="-120"/>
              <a:ea typeface="微軟正黑體" panose="020B0604030504040204" pitchFamily="34" charset="-120"/>
            </a:endParaRPr>
          </a:p>
          <a:p>
            <a:endParaRPr lang="en-US" altLang="zh-TW"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
        <p:nvSpPr>
          <p:cNvPr id="25" name="橢圓形圖說文字 24"/>
          <p:cNvSpPr/>
          <p:nvPr/>
        </p:nvSpPr>
        <p:spPr>
          <a:xfrm rot="10800000" flipV="1">
            <a:off x="631573" y="1497861"/>
            <a:ext cx="2003317" cy="1526593"/>
          </a:xfrm>
          <a:prstGeom prst="wedgeEllipseCallout">
            <a:avLst>
              <a:gd name="adj1" fmla="val -52772"/>
              <a:gd name="adj2" fmla="val 49513"/>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TW" altLang="en-US" dirty="0"/>
          </a:p>
        </p:txBody>
      </p:sp>
      <p:sp>
        <p:nvSpPr>
          <p:cNvPr id="26" name="矩形 25"/>
          <p:cNvSpPr/>
          <p:nvPr/>
        </p:nvSpPr>
        <p:spPr>
          <a:xfrm>
            <a:off x="797253" y="1744516"/>
            <a:ext cx="1671956" cy="1292662"/>
          </a:xfrm>
          <a:prstGeom prst="rect">
            <a:avLst/>
          </a:prstGeom>
        </p:spPr>
        <p:txBody>
          <a:bodyPr wrap="square">
            <a:spAutoFit/>
          </a:bodyPr>
          <a:lstStyle/>
          <a:p>
            <a:r>
              <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rPr>
              <a:t>     </a:t>
            </a:r>
            <a:r>
              <a:rPr lang="zh-TW" altLang="en-US" sz="2400" b="1" dirty="0">
                <a:solidFill>
                  <a:schemeClr val="accent6">
                    <a:lumMod val="75000"/>
                  </a:schemeClr>
                </a:solidFill>
                <a:latin typeface="微軟正黑體" panose="020B0604030504040204" pitchFamily="34" charset="-120"/>
                <a:ea typeface="微軟正黑體" panose="020B0604030504040204" pitchFamily="34" charset="-120"/>
              </a:rPr>
              <a:t>組織面</a:t>
            </a:r>
            <a:endParaRPr lang="en-US" altLang="zh-TW" b="1" dirty="0">
              <a:solidFill>
                <a:schemeClr val="accent6">
                  <a:lumMod val="75000"/>
                </a:schemeClr>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ü"/>
            </a:pPr>
            <a:r>
              <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rPr>
              <a:t>組織變革</a:t>
            </a:r>
            <a:endParaRPr lang="en-US" altLang="zh-TW" b="1" dirty="0">
              <a:solidFill>
                <a:schemeClr val="tx1">
                  <a:lumMod val="65000"/>
                  <a:lumOff val="35000"/>
                </a:schemeClr>
              </a:solidFill>
              <a:latin typeface="微軟正黑體" panose="020B0604030504040204" pitchFamily="34" charset="-120"/>
              <a:ea typeface="微軟正黑體" panose="020B0604030504040204" pitchFamily="34" charset="-120"/>
            </a:endParaRPr>
          </a:p>
          <a:p>
            <a:pPr marL="285750" indent="-285750">
              <a:buFont typeface="Wingdings" panose="05000000000000000000" pitchFamily="2" charset="2"/>
              <a:buChar char="ü"/>
            </a:pPr>
            <a:r>
              <a:rPr lang="zh-TW" altLang="en-US" b="1" dirty="0">
                <a:solidFill>
                  <a:schemeClr val="tx1">
                    <a:lumMod val="65000"/>
                    <a:lumOff val="35000"/>
                  </a:schemeClr>
                </a:solidFill>
                <a:latin typeface="微軟正黑體" panose="020B0604030504040204" pitchFamily="34" charset="-120"/>
                <a:ea typeface="微軟正黑體" panose="020B0604030504040204" pitchFamily="34" charset="-120"/>
              </a:rPr>
              <a:t>績效改善</a:t>
            </a:r>
            <a:endParaRPr lang="en-US" altLang="zh-TW" b="1" dirty="0">
              <a:solidFill>
                <a:schemeClr val="tx1">
                  <a:lumMod val="65000"/>
                  <a:lumOff val="35000"/>
                </a:schemeClr>
              </a:solidFill>
              <a:latin typeface="微軟正黑體" panose="020B0604030504040204" pitchFamily="34" charset="-120"/>
              <a:ea typeface="微軟正黑體" panose="020B0604030504040204" pitchFamily="34" charset="-120"/>
            </a:endParaRPr>
          </a:p>
          <a:p>
            <a:endParaRPr lang="en-US" altLang="zh-TW" b="1" dirty="0">
              <a:solidFill>
                <a:schemeClr val="tx1">
                  <a:lumMod val="65000"/>
                  <a:lumOff val="3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797187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圖片 19"/>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4430" y="-15766"/>
            <a:ext cx="9198430" cy="5218044"/>
          </a:xfrm>
          <a:prstGeom prst="rect">
            <a:avLst/>
          </a:prstGeom>
        </p:spPr>
      </p:pic>
      <p:sp>
        <p:nvSpPr>
          <p:cNvPr id="13" name="剪去單一角落矩形 12"/>
          <p:cNvSpPr/>
          <p:nvPr/>
        </p:nvSpPr>
        <p:spPr>
          <a:xfrm>
            <a:off x="304801" y="726036"/>
            <a:ext cx="8610600" cy="4137250"/>
          </a:xfrm>
          <a:prstGeom prst="snip1Rect">
            <a:avLst>
              <a:gd name="adj" fmla="val 6334"/>
            </a:avLst>
          </a:prstGeom>
          <a:solidFill>
            <a:srgbClr val="FFFFFF"/>
          </a:solidFill>
          <a:ln>
            <a:noFill/>
          </a:ln>
          <a:effectLst>
            <a:glow rad="101600">
              <a:schemeClr val="accent4">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zh-TW" altLang="en-US"/>
          </a:p>
        </p:txBody>
      </p:sp>
      <p:sp>
        <p:nvSpPr>
          <p:cNvPr id="6" name="文字版面配置區 14"/>
          <p:cNvSpPr txBox="1">
            <a:spLocks/>
          </p:cNvSpPr>
          <p:nvPr/>
        </p:nvSpPr>
        <p:spPr bwMode="auto">
          <a:xfrm>
            <a:off x="698889" y="764135"/>
            <a:ext cx="6465115" cy="524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微軟正黑體" panose="020B0604030504040204" pitchFamily="34" charset="-120"/>
                <a:ea typeface="微軟正黑體" panose="020B0604030504040204" pitchFamily="34" charset="-120"/>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rtl="0" eaLnBrk="1" fontAlgn="base" hangingPunct="1">
              <a:spcBef>
                <a:spcPct val="20000"/>
              </a:spcBef>
              <a:spcAft>
                <a:spcPct val="0"/>
              </a:spcAft>
              <a:buFont typeface="Arial" charset="0"/>
              <a:buChar char="–"/>
              <a:defRPr sz="22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400">
              <a:buNone/>
            </a:pPr>
            <a:r>
              <a:rPr kumimoji="1" lang="zh-TW" altLang="en-US" sz="3000" b="1" dirty="0"/>
              <a:t>服務項目</a:t>
            </a:r>
            <a:r>
              <a:rPr kumimoji="1" lang="en-US" altLang="zh-TW" sz="3000" b="1" dirty="0"/>
              <a:t>—</a:t>
            </a:r>
            <a:r>
              <a:rPr kumimoji="1" lang="zh-TW" altLang="en-US" sz="3000" b="1" dirty="0"/>
              <a:t>職涯發展諮詢</a:t>
            </a:r>
            <a:endParaRPr kumimoji="1" lang="en-US" altLang="zh-TW" sz="3000" b="1" dirty="0"/>
          </a:p>
        </p:txBody>
      </p:sp>
      <p:pic>
        <p:nvPicPr>
          <p:cNvPr id="5122" name="Picture 2" descr="C:\Users\ac4651\Desktop\leadership-153250_960_72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9949" y="2042071"/>
            <a:ext cx="3986219" cy="299903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5740" y="2191545"/>
            <a:ext cx="2849562" cy="2849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矩形 10"/>
          <p:cNvSpPr/>
          <p:nvPr/>
        </p:nvSpPr>
        <p:spPr>
          <a:xfrm rot="21179510">
            <a:off x="266984" y="2688052"/>
            <a:ext cx="2081745" cy="307777"/>
          </a:xfrm>
          <a:prstGeom prst="rect">
            <a:avLst/>
          </a:prstGeom>
        </p:spPr>
        <p:txBody>
          <a:bodyPr wrap="square">
            <a:spAutoFit/>
          </a:bodyPr>
          <a:lstStyle/>
          <a:p>
            <a:r>
              <a:rPr lang="zh-TW" altLang="en-US" sz="1400" dirty="0">
                <a:solidFill>
                  <a:schemeClr val="tx1">
                    <a:lumMod val="85000"/>
                    <a:lumOff val="15000"/>
                  </a:schemeClr>
                </a:solidFill>
                <a:latin typeface="微軟正黑體" panose="020B0604030504040204" pitchFamily="34" charset="-120"/>
                <a:ea typeface="微軟正黑體" panose="020B0604030504040204" pitchFamily="34" charset="-120"/>
              </a:rPr>
              <a:t>如何規劃退休生活</a:t>
            </a:r>
            <a:r>
              <a:rPr lang="en-US" altLang="zh-TW" sz="1400" dirty="0">
                <a:solidFill>
                  <a:schemeClr val="tx1">
                    <a:lumMod val="85000"/>
                    <a:lumOff val="15000"/>
                  </a:schemeClr>
                </a:solidFill>
                <a:latin typeface="微軟正黑體" panose="020B0604030504040204" pitchFamily="34" charset="-120"/>
                <a:ea typeface="微軟正黑體" panose="020B0604030504040204" pitchFamily="34" charset="-120"/>
              </a:rPr>
              <a:t>???</a:t>
            </a:r>
            <a:endParaRPr lang="zh-TW" altLang="en-US" sz="14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15" name="矩形 14"/>
          <p:cNvSpPr/>
          <p:nvPr/>
        </p:nvSpPr>
        <p:spPr>
          <a:xfrm>
            <a:off x="307940" y="1553767"/>
            <a:ext cx="2358864" cy="307777"/>
          </a:xfrm>
          <a:prstGeom prst="rect">
            <a:avLst/>
          </a:prstGeom>
        </p:spPr>
        <p:txBody>
          <a:bodyPr wrap="square">
            <a:spAutoFit/>
          </a:bodyPr>
          <a:lstStyle/>
          <a:p>
            <a:r>
              <a:rPr lang="zh-TW" altLang="en-US" sz="1400" dirty="0">
                <a:solidFill>
                  <a:schemeClr val="tx1">
                    <a:lumMod val="85000"/>
                    <a:lumOff val="15000"/>
                  </a:schemeClr>
                </a:solidFill>
                <a:latin typeface="微軟正黑體" panose="020B0604030504040204" pitchFamily="34" charset="-120"/>
                <a:ea typeface="微軟正黑體" panose="020B0604030504040204" pitchFamily="34" charset="-120"/>
              </a:rPr>
              <a:t>如何因應職務調任歷練</a:t>
            </a:r>
            <a:r>
              <a:rPr lang="en-US" altLang="zh-TW" sz="1400" dirty="0">
                <a:solidFill>
                  <a:schemeClr val="tx1">
                    <a:lumMod val="85000"/>
                    <a:lumOff val="15000"/>
                  </a:schemeClr>
                </a:solidFill>
                <a:latin typeface="微軟正黑體" panose="020B0604030504040204" pitchFamily="34" charset="-120"/>
                <a:ea typeface="微軟正黑體" panose="020B0604030504040204" pitchFamily="34" charset="-120"/>
              </a:rPr>
              <a:t>??</a:t>
            </a:r>
            <a:endParaRPr lang="zh-TW" altLang="en-US" sz="14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18" name="矩形 17"/>
          <p:cNvSpPr/>
          <p:nvPr/>
        </p:nvSpPr>
        <p:spPr>
          <a:xfrm rot="21297218">
            <a:off x="463173" y="1891361"/>
            <a:ext cx="2539096" cy="307777"/>
          </a:xfrm>
          <a:prstGeom prst="rect">
            <a:avLst/>
          </a:prstGeom>
        </p:spPr>
        <p:txBody>
          <a:bodyPr wrap="square">
            <a:spAutoFit/>
          </a:bodyPr>
          <a:lstStyle/>
          <a:p>
            <a:r>
              <a:rPr lang="zh-TW" altLang="en-US" sz="1400" dirty="0">
                <a:solidFill>
                  <a:schemeClr val="tx1">
                    <a:lumMod val="85000"/>
                    <a:lumOff val="15000"/>
                  </a:schemeClr>
                </a:solidFill>
                <a:latin typeface="微軟正黑體" panose="020B0604030504040204" pitchFamily="34" charset="-120"/>
                <a:ea typeface="微軟正黑體" panose="020B0604030504040204" pitchFamily="34" charset="-120"/>
              </a:rPr>
              <a:t>職系專長如何轉換</a:t>
            </a:r>
            <a:r>
              <a:rPr lang="en-US" altLang="zh-TW" sz="1400" dirty="0">
                <a:solidFill>
                  <a:schemeClr val="tx1">
                    <a:lumMod val="85000"/>
                    <a:lumOff val="15000"/>
                  </a:schemeClr>
                </a:solidFill>
                <a:latin typeface="微軟正黑體" panose="020B0604030504040204" pitchFamily="34" charset="-120"/>
                <a:ea typeface="微軟正黑體" panose="020B0604030504040204" pitchFamily="34" charset="-120"/>
              </a:rPr>
              <a:t>???</a:t>
            </a:r>
            <a:endParaRPr lang="zh-TW" altLang="en-US" sz="14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sp>
        <p:nvSpPr>
          <p:cNvPr id="7" name="摺角紙張 6"/>
          <p:cNvSpPr/>
          <p:nvPr/>
        </p:nvSpPr>
        <p:spPr>
          <a:xfrm>
            <a:off x="2966720" y="1573088"/>
            <a:ext cx="2052320" cy="2622991"/>
          </a:xfrm>
          <a:prstGeom prst="foldedCorner">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zh-TW" altLang="en-US" sz="2000" b="1" dirty="0">
                <a:solidFill>
                  <a:srgbClr val="C00000"/>
                </a:solidFill>
                <a:latin typeface="微軟正黑體" panose="020B0604030504040204" pitchFamily="34" charset="-120"/>
                <a:ea typeface="微軟正黑體" panose="020B0604030504040204" pitchFamily="34" charset="-120"/>
              </a:rPr>
              <a:t>安排資深人事主管人員協助諮詢</a:t>
            </a:r>
          </a:p>
        </p:txBody>
      </p:sp>
      <p:sp>
        <p:nvSpPr>
          <p:cNvPr id="8" name="橢圓 7"/>
          <p:cNvSpPr/>
          <p:nvPr/>
        </p:nvSpPr>
        <p:spPr>
          <a:xfrm>
            <a:off x="3474246" y="2297513"/>
            <a:ext cx="1394459" cy="719522"/>
          </a:xfrm>
          <a:prstGeom prst="ellipse">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p:cNvSpPr/>
          <p:nvPr/>
        </p:nvSpPr>
        <p:spPr>
          <a:xfrm>
            <a:off x="3771956" y="2472608"/>
            <a:ext cx="870691" cy="369332"/>
          </a:xfrm>
          <a:prstGeom prst="rect">
            <a:avLst/>
          </a:prstGeom>
        </p:spPr>
        <p:txBody>
          <a:bodyPr wrap="square">
            <a:spAutoFit/>
          </a:bodyPr>
          <a:lstStyle/>
          <a:p>
            <a:r>
              <a:rPr lang="zh-TW" altLang="en-US" dirty="0">
                <a:solidFill>
                  <a:schemeClr val="tx1">
                    <a:lumMod val="85000"/>
                    <a:lumOff val="15000"/>
                  </a:schemeClr>
                </a:solidFill>
                <a:latin typeface="微軟正黑體" panose="020B0604030504040204" pitchFamily="34" charset="-120"/>
                <a:ea typeface="微軟正黑體" panose="020B0604030504040204" pitchFamily="34" charset="-120"/>
              </a:rPr>
              <a:t>依需求</a:t>
            </a:r>
          </a:p>
        </p:txBody>
      </p:sp>
      <p:sp>
        <p:nvSpPr>
          <p:cNvPr id="22" name="橢圓 21"/>
          <p:cNvSpPr/>
          <p:nvPr/>
        </p:nvSpPr>
        <p:spPr>
          <a:xfrm>
            <a:off x="3474246" y="3192130"/>
            <a:ext cx="1394459" cy="719522"/>
          </a:xfrm>
          <a:prstGeom prst="ellipse">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p:cNvSpPr/>
          <p:nvPr/>
        </p:nvSpPr>
        <p:spPr>
          <a:xfrm>
            <a:off x="3771956" y="3367225"/>
            <a:ext cx="870691" cy="369332"/>
          </a:xfrm>
          <a:prstGeom prst="rect">
            <a:avLst/>
          </a:prstGeom>
        </p:spPr>
        <p:txBody>
          <a:bodyPr wrap="square">
            <a:spAutoFit/>
          </a:bodyPr>
          <a:lstStyle/>
          <a:p>
            <a:r>
              <a:rPr lang="zh-TW" altLang="en-US" dirty="0">
                <a:solidFill>
                  <a:schemeClr val="tx1">
                    <a:lumMod val="85000"/>
                    <a:lumOff val="15000"/>
                  </a:schemeClr>
                </a:solidFill>
                <a:latin typeface="微軟正黑體" panose="020B0604030504040204" pitchFamily="34" charset="-120"/>
                <a:ea typeface="微軟正黑體" panose="020B0604030504040204" pitchFamily="34" charset="-120"/>
              </a:rPr>
              <a:t>依專長</a:t>
            </a:r>
          </a:p>
        </p:txBody>
      </p:sp>
      <p:sp>
        <p:nvSpPr>
          <p:cNvPr id="24" name="矩形 23"/>
          <p:cNvSpPr/>
          <p:nvPr/>
        </p:nvSpPr>
        <p:spPr>
          <a:xfrm rot="20828329">
            <a:off x="475397" y="2219825"/>
            <a:ext cx="2081745" cy="307777"/>
          </a:xfrm>
          <a:prstGeom prst="rect">
            <a:avLst/>
          </a:prstGeom>
        </p:spPr>
        <p:txBody>
          <a:bodyPr wrap="square">
            <a:spAutoFit/>
          </a:bodyPr>
          <a:lstStyle/>
          <a:p>
            <a:r>
              <a:rPr lang="zh-TW" altLang="en-US" sz="1400" dirty="0">
                <a:solidFill>
                  <a:schemeClr val="tx1">
                    <a:lumMod val="85000"/>
                    <a:lumOff val="15000"/>
                  </a:schemeClr>
                </a:solidFill>
                <a:latin typeface="微軟正黑體" panose="020B0604030504040204" pitchFamily="34" charset="-120"/>
                <a:ea typeface="微軟正黑體" panose="020B0604030504040204" pitchFamily="34" charset="-120"/>
              </a:rPr>
              <a:t>陞遷管道</a:t>
            </a:r>
            <a:r>
              <a:rPr lang="en-US" altLang="zh-TW" sz="1400" dirty="0">
                <a:solidFill>
                  <a:schemeClr val="tx1">
                    <a:lumMod val="85000"/>
                    <a:lumOff val="15000"/>
                  </a:schemeClr>
                </a:solidFill>
                <a:latin typeface="微軟正黑體" panose="020B0604030504040204" pitchFamily="34" charset="-120"/>
                <a:ea typeface="微軟正黑體" panose="020B0604030504040204" pitchFamily="34" charset="-120"/>
              </a:rPr>
              <a:t>???</a:t>
            </a:r>
            <a:endParaRPr lang="zh-TW" altLang="en-US" sz="1400" dirty="0">
              <a:solidFill>
                <a:schemeClr val="tx1">
                  <a:lumMod val="85000"/>
                  <a:lumOff val="15000"/>
                </a:schemeClr>
              </a:solidFill>
              <a:latin typeface="微軟正黑體" panose="020B0604030504040204" pitchFamily="34" charset="-120"/>
              <a:ea typeface="微軟正黑體" panose="020B0604030504040204" pitchFamily="34" charset="-120"/>
            </a:endParaRPr>
          </a:p>
        </p:txBody>
      </p:sp>
      <p:cxnSp>
        <p:nvCxnSpPr>
          <p:cNvPr id="27" name="直線接點 26"/>
          <p:cNvCxnSpPr/>
          <p:nvPr/>
        </p:nvCxnSpPr>
        <p:spPr>
          <a:xfrm flipV="1">
            <a:off x="2986803" y="2600940"/>
            <a:ext cx="693996" cy="387441"/>
          </a:xfrm>
          <a:prstGeom prst="line">
            <a:avLst/>
          </a:prstGeom>
          <a:ln w="57150">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直線接點 29"/>
          <p:cNvCxnSpPr/>
          <p:nvPr/>
        </p:nvCxnSpPr>
        <p:spPr>
          <a:xfrm>
            <a:off x="2966720" y="3192130"/>
            <a:ext cx="725560" cy="266600"/>
          </a:xfrm>
          <a:prstGeom prst="line">
            <a:avLst/>
          </a:prstGeom>
          <a:ln w="57150">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5895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grpSp>
        <p:nvGrpSpPr>
          <p:cNvPr id="24" name="群組 23"/>
          <p:cNvGrpSpPr/>
          <p:nvPr/>
        </p:nvGrpSpPr>
        <p:grpSpPr>
          <a:xfrm>
            <a:off x="-86713" y="-62385"/>
            <a:ext cx="9230711" cy="5205885"/>
            <a:chOff x="-129373" y="-101418"/>
            <a:chExt cx="9230711" cy="5295364"/>
          </a:xfrm>
        </p:grpSpPr>
        <p:pic>
          <p:nvPicPr>
            <p:cNvPr id="25" name="圖片 24"/>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9373" y="-101418"/>
              <a:ext cx="9230711" cy="5295364"/>
            </a:xfrm>
            <a:prstGeom prst="rect">
              <a:avLst/>
            </a:prstGeom>
          </p:spPr>
        </p:pic>
        <p:grpSp>
          <p:nvGrpSpPr>
            <p:cNvPr id="26" name="群組 25"/>
            <p:cNvGrpSpPr/>
            <p:nvPr/>
          </p:nvGrpSpPr>
          <p:grpSpPr>
            <a:xfrm>
              <a:off x="541948" y="127393"/>
              <a:ext cx="938500" cy="3354470"/>
              <a:chOff x="7389186" y="980728"/>
              <a:chExt cx="1721548" cy="6153316"/>
            </a:xfrm>
          </p:grpSpPr>
          <p:sp>
            <p:nvSpPr>
              <p:cNvPr id="30" name="心形 29"/>
              <p:cNvSpPr/>
              <p:nvPr/>
            </p:nvSpPr>
            <p:spPr bwMode="auto">
              <a:xfrm>
                <a:off x="7389186" y="980728"/>
                <a:ext cx="1721548" cy="1591681"/>
              </a:xfrm>
              <a:prstGeom prst="heart">
                <a:avLst/>
              </a:prstGeom>
              <a:solidFill>
                <a:srgbClr val="FF9999"/>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000" b="0" i="0" u="none" strike="noStrike" cap="none" normalizeH="0" baseline="0">
                  <a:ln>
                    <a:noFill/>
                  </a:ln>
                  <a:solidFill>
                    <a:schemeClr val="tx1"/>
                  </a:solidFill>
                  <a:effectLst/>
                  <a:latin typeface="Times New Roman" pitchFamily="18" charset="0"/>
                  <a:ea typeface="標楷體" pitchFamily="65" charset="-120"/>
                </a:endParaRPr>
              </a:p>
            </p:txBody>
          </p:sp>
          <p:sp>
            <p:nvSpPr>
              <p:cNvPr id="31" name="手繪多邊形 30"/>
              <p:cNvSpPr/>
              <p:nvPr/>
            </p:nvSpPr>
            <p:spPr bwMode="auto">
              <a:xfrm flipH="1">
                <a:off x="7791027" y="2149788"/>
                <a:ext cx="518385" cy="4984256"/>
              </a:xfrm>
              <a:custGeom>
                <a:avLst/>
                <a:gdLst>
                  <a:gd name="connsiteX0" fmla="*/ 13501 w 1450415"/>
                  <a:gd name="connsiteY0" fmla="*/ 0 h 3722914"/>
                  <a:gd name="connsiteX1" fmla="*/ 274758 w 1450415"/>
                  <a:gd name="connsiteY1" fmla="*/ 413657 h 3722914"/>
                  <a:gd name="connsiteX2" fmla="*/ 13501 w 1450415"/>
                  <a:gd name="connsiteY2" fmla="*/ 979714 h 3722914"/>
                  <a:gd name="connsiteX3" fmla="*/ 786387 w 1450415"/>
                  <a:gd name="connsiteY3" fmla="*/ 2046514 h 3722914"/>
                  <a:gd name="connsiteX4" fmla="*/ 949673 w 1450415"/>
                  <a:gd name="connsiteY4" fmla="*/ 3200400 h 3722914"/>
                  <a:gd name="connsiteX5" fmla="*/ 1450415 w 1450415"/>
                  <a:gd name="connsiteY5" fmla="*/ 3722914 h 372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415" h="3722914">
                    <a:moveTo>
                      <a:pt x="13501" y="0"/>
                    </a:moveTo>
                    <a:cubicBezTo>
                      <a:pt x="144129" y="125185"/>
                      <a:pt x="274758" y="250371"/>
                      <a:pt x="274758" y="413657"/>
                    </a:cubicBezTo>
                    <a:cubicBezTo>
                      <a:pt x="274758" y="576943"/>
                      <a:pt x="-71770" y="707571"/>
                      <a:pt x="13501" y="979714"/>
                    </a:cubicBezTo>
                    <a:cubicBezTo>
                      <a:pt x="98772" y="1251857"/>
                      <a:pt x="630358" y="1676400"/>
                      <a:pt x="786387" y="2046514"/>
                    </a:cubicBezTo>
                    <a:cubicBezTo>
                      <a:pt x="942416" y="2416628"/>
                      <a:pt x="839002" y="2921000"/>
                      <a:pt x="949673" y="3200400"/>
                    </a:cubicBezTo>
                    <a:cubicBezTo>
                      <a:pt x="1060344" y="3479800"/>
                      <a:pt x="1255379" y="3601357"/>
                      <a:pt x="1450415" y="3722914"/>
                    </a:cubicBezTo>
                  </a:path>
                </a:pathLst>
              </a:custGeom>
              <a:noFill/>
              <a:ln w="76200" cap="flat" cmpd="sng" algn="ctr">
                <a:solidFill>
                  <a:srgbClr val="FF9999"/>
                </a:solidFill>
                <a:prstDash val="solid"/>
                <a:round/>
                <a:headEnd type="none" w="med" len="med"/>
                <a:tailEnd type="none" w="med" len="med"/>
              </a:ln>
              <a:effectLst>
                <a:outerShdw dist="35921" dir="2700000" algn="ctr" rotWithShape="0">
                  <a:schemeClr val="bg2"/>
                </a:outerShdw>
                <a:softEdge rad="3175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000" b="0" i="0" u="none" strike="noStrike" cap="none" normalizeH="0" baseline="0">
                  <a:ln>
                    <a:noFill/>
                  </a:ln>
                  <a:solidFill>
                    <a:schemeClr val="tx1"/>
                  </a:solidFill>
                  <a:effectLst/>
                  <a:latin typeface="Times New Roman" pitchFamily="18" charset="0"/>
                  <a:ea typeface="標楷體" pitchFamily="65" charset="-120"/>
                </a:endParaRPr>
              </a:p>
            </p:txBody>
          </p:sp>
        </p:grpSp>
        <p:grpSp>
          <p:nvGrpSpPr>
            <p:cNvPr id="27" name="群組 26"/>
            <p:cNvGrpSpPr/>
            <p:nvPr/>
          </p:nvGrpSpPr>
          <p:grpSpPr>
            <a:xfrm>
              <a:off x="305455" y="486056"/>
              <a:ext cx="687145" cy="2597538"/>
              <a:chOff x="6660232" y="476672"/>
              <a:chExt cx="1457908" cy="5511167"/>
            </a:xfrm>
          </p:grpSpPr>
          <p:sp>
            <p:nvSpPr>
              <p:cNvPr id="28" name="心形 27"/>
              <p:cNvSpPr/>
              <p:nvPr/>
            </p:nvSpPr>
            <p:spPr bwMode="auto">
              <a:xfrm>
                <a:off x="6660232" y="476672"/>
                <a:ext cx="1457908" cy="1512168"/>
              </a:xfrm>
              <a:prstGeom prst="heart">
                <a:avLst/>
              </a:prstGeom>
              <a:solidFill>
                <a:schemeClr val="bg2">
                  <a:lumMod val="75000"/>
                </a:schemeClr>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000" b="0" i="0" u="none" strike="noStrike" cap="none" normalizeH="0" baseline="0">
                  <a:ln>
                    <a:noFill/>
                  </a:ln>
                  <a:solidFill>
                    <a:schemeClr val="tx1"/>
                  </a:solidFill>
                  <a:effectLst/>
                  <a:latin typeface="Times New Roman" pitchFamily="18" charset="0"/>
                  <a:ea typeface="標楷體" pitchFamily="65" charset="-120"/>
                </a:endParaRPr>
              </a:p>
            </p:txBody>
          </p:sp>
          <p:sp>
            <p:nvSpPr>
              <p:cNvPr id="29" name="手繪多邊形 28"/>
              <p:cNvSpPr/>
              <p:nvPr/>
            </p:nvSpPr>
            <p:spPr bwMode="auto">
              <a:xfrm rot="420878">
                <a:off x="7048079" y="1546459"/>
                <a:ext cx="603788" cy="4441380"/>
              </a:xfrm>
              <a:custGeom>
                <a:avLst/>
                <a:gdLst>
                  <a:gd name="connsiteX0" fmla="*/ 13501 w 1450415"/>
                  <a:gd name="connsiteY0" fmla="*/ 0 h 3722914"/>
                  <a:gd name="connsiteX1" fmla="*/ 274758 w 1450415"/>
                  <a:gd name="connsiteY1" fmla="*/ 413657 h 3722914"/>
                  <a:gd name="connsiteX2" fmla="*/ 13501 w 1450415"/>
                  <a:gd name="connsiteY2" fmla="*/ 979714 h 3722914"/>
                  <a:gd name="connsiteX3" fmla="*/ 786387 w 1450415"/>
                  <a:gd name="connsiteY3" fmla="*/ 2046514 h 3722914"/>
                  <a:gd name="connsiteX4" fmla="*/ 949673 w 1450415"/>
                  <a:gd name="connsiteY4" fmla="*/ 3200400 h 3722914"/>
                  <a:gd name="connsiteX5" fmla="*/ 1450415 w 1450415"/>
                  <a:gd name="connsiteY5" fmla="*/ 3722914 h 372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415" h="3722914">
                    <a:moveTo>
                      <a:pt x="13501" y="0"/>
                    </a:moveTo>
                    <a:cubicBezTo>
                      <a:pt x="144129" y="125185"/>
                      <a:pt x="274758" y="250371"/>
                      <a:pt x="274758" y="413657"/>
                    </a:cubicBezTo>
                    <a:cubicBezTo>
                      <a:pt x="274758" y="576943"/>
                      <a:pt x="-71770" y="707571"/>
                      <a:pt x="13501" y="979714"/>
                    </a:cubicBezTo>
                    <a:cubicBezTo>
                      <a:pt x="98772" y="1251857"/>
                      <a:pt x="630358" y="1676400"/>
                      <a:pt x="786387" y="2046514"/>
                    </a:cubicBezTo>
                    <a:cubicBezTo>
                      <a:pt x="942416" y="2416628"/>
                      <a:pt x="839002" y="2921000"/>
                      <a:pt x="949673" y="3200400"/>
                    </a:cubicBezTo>
                    <a:cubicBezTo>
                      <a:pt x="1060344" y="3479800"/>
                      <a:pt x="1255379" y="3601357"/>
                      <a:pt x="1450415" y="3722914"/>
                    </a:cubicBezTo>
                  </a:path>
                </a:pathLst>
              </a:custGeom>
              <a:noFill/>
              <a:ln w="76200" cap="flat" cmpd="sng" algn="ctr">
                <a:solidFill>
                  <a:schemeClr val="bg2">
                    <a:lumMod val="75000"/>
                  </a:schemeClr>
                </a:solidFill>
                <a:prstDash val="solid"/>
                <a:round/>
                <a:headEnd type="none" w="med" len="med"/>
                <a:tailEnd type="none" w="med" len="med"/>
              </a:ln>
              <a:effectLst>
                <a:outerShdw dist="35921" dir="2700000" algn="ctr" rotWithShape="0">
                  <a:schemeClr val="bg2"/>
                </a:outerShdw>
                <a:softEdge rad="3175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000" b="0" i="0" u="none" strike="noStrike" cap="none" normalizeH="0" baseline="0">
                  <a:ln>
                    <a:noFill/>
                  </a:ln>
                  <a:solidFill>
                    <a:schemeClr val="tx1"/>
                  </a:solidFill>
                  <a:effectLst/>
                  <a:latin typeface="Times New Roman" pitchFamily="18" charset="0"/>
                  <a:ea typeface="標楷體" pitchFamily="65" charset="-120"/>
                </a:endParaRPr>
              </a:p>
            </p:txBody>
          </p:sp>
        </p:grpSp>
      </p:grpSp>
      <p:sp>
        <p:nvSpPr>
          <p:cNvPr id="32" name="橢圓 31"/>
          <p:cNvSpPr/>
          <p:nvPr/>
        </p:nvSpPr>
        <p:spPr>
          <a:xfrm>
            <a:off x="3828837" y="925905"/>
            <a:ext cx="1499342" cy="1492511"/>
          </a:xfrm>
          <a:prstGeom prst="ellipse">
            <a:avLst/>
          </a:prstGeom>
          <a:solidFill>
            <a:srgbClr val="FF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00"/>
          </a:p>
        </p:txBody>
      </p:sp>
      <p:sp>
        <p:nvSpPr>
          <p:cNvPr id="33" name="橢圓 32"/>
          <p:cNvSpPr/>
          <p:nvPr/>
        </p:nvSpPr>
        <p:spPr>
          <a:xfrm>
            <a:off x="972197" y="925906"/>
            <a:ext cx="1499342" cy="1492511"/>
          </a:xfrm>
          <a:prstGeom prst="ellipse">
            <a:avLst/>
          </a:prstGeom>
          <a:solidFill>
            <a:srgbClr val="66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000"/>
          </a:p>
        </p:txBody>
      </p:sp>
      <p:pic>
        <p:nvPicPr>
          <p:cNvPr id="34" name="Picture 3" descr="D:\1.企劃科-組編【組編、學校、員工協助方案】\04_員工協助方案(EAP)\00員工協助方案\@員工協助方案@\107年\1070502懶人包\新增資料夾\diamond.bmp"/>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31618" y="1113050"/>
            <a:ext cx="1180499" cy="118049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D:\1.企劃科-組編【組編、學校、員工協助方案】\04_員工協助方案(EAP)\00員工協助方案\@員工協助方案@\107年\1070502懶人包\新增資料夾\save-money-icon@2x-300x3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7975" y="925905"/>
            <a:ext cx="1545721" cy="1545721"/>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5" descr="D:\1.企劃科-組編【組編、學校、員工協助方案】\04_員工協助方案(EAP)\00員工協助方案\@員工協助方案@\107年\1070502懶人包\新增資料夾\lock1.jpg"/>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100000" l="0" r="100000">
                        <a14:foregroundMark x1="23077" y1="14729" x2="23077" y2="14729"/>
                        <a14:foregroundMark x1="31282" y1="10465" x2="31282" y2="10465"/>
                        <a14:foregroundMark x1="37436" y1="8527" x2="37436" y2="8527"/>
                        <a14:foregroundMark x1="50769" y1="6589" x2="50769" y2="6589"/>
                        <a14:foregroundMark x1="79487" y1="32171" x2="79487" y2="32171"/>
                        <a14:foregroundMark x1="70256" y1="12016" x2="70256" y2="12016"/>
                        <a14:foregroundMark x1="81538" y1="62791" x2="81538" y2="62791"/>
                        <a14:foregroundMark x1="17436" y1="58527" x2="17436" y2="58527"/>
                        <a14:foregroundMark x1="14359" y1="43411" x2="14359" y2="43411"/>
                        <a14:foregroundMark x1="17949" y1="74806" x2="17949" y2="74806"/>
                        <a14:foregroundMark x1="38974" y1="82171" x2="42564" y2="81395"/>
                        <a14:foregroundMark x1="82564" y1="83333" x2="82564" y2="83333"/>
                        <a14:foregroundMark x1="60000" y1="7752" x2="60000" y2="7752"/>
                        <a14:foregroundMark x1="72308" y1="21705" x2="72308" y2="21705"/>
                        <a14:backgroundMark x1="11795" y1="9690" x2="11795" y2="9690"/>
                        <a14:backgroundMark x1="7692" y1="22868" x2="7692" y2="22868"/>
                        <a14:backgroundMark x1="45641" y1="29845" x2="45641" y2="29845"/>
                        <a14:backgroundMark x1="51282" y1="22093" x2="51282" y2="22093"/>
                        <a14:backgroundMark x1="95385" y1="86047" x2="95385" y2="86047"/>
                        <a14:backgroundMark x1="93333" y1="24419" x2="93333" y2="24419"/>
                      </a14:backgroundRemoval>
                    </a14:imgEffect>
                  </a14:imgLayer>
                </a14:imgProps>
              </a:ext>
              <a:ext uri="{28A0092B-C50C-407E-A947-70E740481C1C}">
                <a14:useLocalDpi xmlns:a14="http://schemas.microsoft.com/office/drawing/2010/main" val="0"/>
              </a:ext>
            </a:extLst>
          </a:blip>
          <a:srcRect/>
          <a:stretch>
            <a:fillRect/>
          </a:stretch>
        </p:blipFill>
        <p:spPr bwMode="auto">
          <a:xfrm>
            <a:off x="4162662" y="1052924"/>
            <a:ext cx="849657" cy="1124161"/>
          </a:xfrm>
          <a:prstGeom prst="rect">
            <a:avLst/>
          </a:prstGeom>
          <a:noFill/>
          <a:extLst>
            <a:ext uri="{909E8E84-426E-40DD-AFC4-6F175D3DCCD1}">
              <a14:hiddenFill xmlns:a14="http://schemas.microsoft.com/office/drawing/2010/main">
                <a:solidFill>
                  <a:srgbClr val="FFFFFF"/>
                </a:solidFill>
              </a14:hiddenFill>
            </a:ext>
          </a:extLst>
        </p:spPr>
      </p:pic>
      <p:sp>
        <p:nvSpPr>
          <p:cNvPr id="37" name="文字方塊 36"/>
          <p:cNvSpPr txBox="1"/>
          <p:nvPr/>
        </p:nvSpPr>
        <p:spPr>
          <a:xfrm>
            <a:off x="1270462" y="2530360"/>
            <a:ext cx="902811" cy="523220"/>
          </a:xfrm>
          <a:prstGeom prst="rect">
            <a:avLst/>
          </a:prstGeom>
          <a:noFill/>
        </p:spPr>
        <p:txBody>
          <a:bodyPr wrap="none" rtlCol="0">
            <a:spAutoFit/>
          </a:bodyPr>
          <a:lstStyle/>
          <a:p>
            <a:r>
              <a:rPr lang="zh-TW" altLang="en-US" sz="2800" dirty="0">
                <a:latin typeface="微軟正黑體" panose="020B0604030504040204" pitchFamily="34" charset="-120"/>
                <a:ea typeface="微軟正黑體" panose="020B0604030504040204" pitchFamily="34" charset="-120"/>
              </a:rPr>
              <a:t>專業</a:t>
            </a:r>
          </a:p>
        </p:txBody>
      </p:sp>
      <p:sp>
        <p:nvSpPr>
          <p:cNvPr id="38" name="文字方塊 37"/>
          <p:cNvSpPr txBox="1"/>
          <p:nvPr/>
        </p:nvSpPr>
        <p:spPr>
          <a:xfrm>
            <a:off x="605949" y="3361053"/>
            <a:ext cx="2455449" cy="830997"/>
          </a:xfrm>
          <a:prstGeom prst="rect">
            <a:avLst/>
          </a:prstGeom>
          <a:noFill/>
        </p:spPr>
        <p:txBody>
          <a:bodyPr wrap="square" rtlCol="0">
            <a:spAutoFit/>
          </a:bodyPr>
          <a:lstStyle/>
          <a:p>
            <a:pPr algn="ctr"/>
            <a:r>
              <a:rPr lang="zh-TW" altLang="en-US" sz="1600" b="1" dirty="0">
                <a:solidFill>
                  <a:srgbClr val="6600CC"/>
                </a:solidFill>
                <a:latin typeface="微軟正黑體" panose="020B0604030504040204" pitchFamily="34" charset="-120"/>
                <a:ea typeface="微軟正黑體" panose="020B0604030504040204" pitchFamily="34" charset="-120"/>
              </a:rPr>
              <a:t>諮詢</a:t>
            </a:r>
            <a:r>
              <a:rPr lang="en-US" altLang="zh-TW" sz="1600" b="1" dirty="0">
                <a:solidFill>
                  <a:srgbClr val="6600CC"/>
                </a:solidFill>
                <a:latin typeface="微軟正黑體" panose="020B0604030504040204" pitchFamily="34" charset="-120"/>
                <a:ea typeface="微軟正黑體" panose="020B0604030504040204" pitchFamily="34" charset="-120"/>
              </a:rPr>
              <a:t>(</a:t>
            </a:r>
            <a:r>
              <a:rPr lang="zh-TW" altLang="en-US" sz="1600" b="1" dirty="0">
                <a:solidFill>
                  <a:srgbClr val="6600CC"/>
                </a:solidFill>
                <a:latin typeface="微軟正黑體" panose="020B0604030504040204" pitchFamily="34" charset="-120"/>
                <a:ea typeface="微軟正黑體" panose="020B0604030504040204" pitchFamily="34" charset="-120"/>
              </a:rPr>
              <a:t>商</a:t>
            </a:r>
            <a:r>
              <a:rPr lang="en-US" altLang="zh-TW" sz="1600" b="1" dirty="0">
                <a:solidFill>
                  <a:srgbClr val="6600CC"/>
                </a:solidFill>
                <a:latin typeface="微軟正黑體" panose="020B0604030504040204" pitchFamily="34" charset="-120"/>
                <a:ea typeface="微軟正黑體" panose="020B0604030504040204" pitchFamily="34" charset="-120"/>
              </a:rPr>
              <a:t>)</a:t>
            </a:r>
            <a:r>
              <a:rPr lang="zh-TW" altLang="en-US" sz="1600" b="1" dirty="0">
                <a:solidFill>
                  <a:srgbClr val="6600CC"/>
                </a:solidFill>
                <a:latin typeface="微軟正黑體" panose="020B0604030504040204" pitchFamily="34" charset="-120"/>
                <a:ea typeface="微軟正黑體" panose="020B0604030504040204" pitchFamily="34" charset="-120"/>
              </a:rPr>
              <a:t>團隊有醫事人員、心理師、律師、財務及管理專業人員</a:t>
            </a:r>
          </a:p>
        </p:txBody>
      </p:sp>
      <p:sp>
        <p:nvSpPr>
          <p:cNvPr id="39" name="文字方塊 38"/>
          <p:cNvSpPr txBox="1"/>
          <p:nvPr/>
        </p:nvSpPr>
        <p:spPr>
          <a:xfrm>
            <a:off x="4229694" y="2509096"/>
            <a:ext cx="902811" cy="523220"/>
          </a:xfrm>
          <a:prstGeom prst="rect">
            <a:avLst/>
          </a:prstGeom>
          <a:noFill/>
        </p:spPr>
        <p:txBody>
          <a:bodyPr wrap="none" rtlCol="0">
            <a:spAutoFit/>
          </a:bodyPr>
          <a:lstStyle/>
          <a:p>
            <a:r>
              <a:rPr lang="zh-TW" altLang="en-US" sz="2800" dirty="0">
                <a:latin typeface="微軟正黑體" panose="020B0604030504040204" pitchFamily="34" charset="-120"/>
                <a:ea typeface="微軟正黑體" panose="020B0604030504040204" pitchFamily="34" charset="-120"/>
              </a:rPr>
              <a:t>保密</a:t>
            </a:r>
          </a:p>
        </p:txBody>
      </p:sp>
      <p:sp>
        <p:nvSpPr>
          <p:cNvPr id="40" name="文字方塊 39"/>
          <p:cNvSpPr txBox="1"/>
          <p:nvPr/>
        </p:nvSpPr>
        <p:spPr>
          <a:xfrm>
            <a:off x="3551131" y="3353170"/>
            <a:ext cx="2455449" cy="1600438"/>
          </a:xfrm>
          <a:prstGeom prst="rect">
            <a:avLst/>
          </a:prstGeom>
          <a:noFill/>
        </p:spPr>
        <p:txBody>
          <a:bodyPr wrap="square" rtlCol="0">
            <a:spAutoFit/>
          </a:bodyPr>
          <a:lstStyle/>
          <a:p>
            <a:pPr algn="ctr"/>
            <a:r>
              <a:rPr lang="zh-TW" altLang="en-US" sz="1600" b="1" dirty="0">
                <a:solidFill>
                  <a:srgbClr val="F214CD"/>
                </a:solidFill>
                <a:latin typeface="微軟正黑體" panose="020B0604030504040204" pitchFamily="34" charset="-120"/>
                <a:ea typeface="微軟正黑體" panose="020B0604030504040204" pitchFamily="34" charset="-120"/>
              </a:rPr>
              <a:t>訂有「新北市政府員工協助方案資料保存及調閱作業要點」</a:t>
            </a:r>
            <a:br>
              <a:rPr lang="en-US" altLang="zh-TW" sz="1600" dirty="0">
                <a:solidFill>
                  <a:srgbClr val="F214CD"/>
                </a:solidFill>
                <a:latin typeface="微軟正黑體" panose="020B0604030504040204" pitchFamily="34" charset="-120"/>
                <a:ea typeface="微軟正黑體" panose="020B0604030504040204" pitchFamily="34" charset="-120"/>
              </a:rPr>
            </a:br>
            <a:r>
              <a:rPr lang="zh-TW" altLang="en-US" sz="1600" dirty="0">
                <a:solidFill>
                  <a:schemeClr val="accent6">
                    <a:lumMod val="50000"/>
                  </a:schemeClr>
                </a:solidFill>
                <a:latin typeface="微軟正黑體" panose="020B0604030504040204" pitchFamily="34" charset="-120"/>
                <a:ea typeface="微軟正黑體" panose="020B0604030504040204" pitchFamily="34" charset="-120"/>
              </a:rPr>
              <a:t>資料密件收存</a:t>
            </a:r>
            <a:br>
              <a:rPr lang="en-US" altLang="zh-TW" sz="1600" dirty="0">
                <a:solidFill>
                  <a:schemeClr val="accent6">
                    <a:lumMod val="50000"/>
                  </a:schemeClr>
                </a:solidFill>
                <a:latin typeface="微軟正黑體" panose="020B0604030504040204" pitchFamily="34" charset="-120"/>
                <a:ea typeface="微軟正黑體" panose="020B0604030504040204" pitchFamily="34" charset="-120"/>
              </a:rPr>
            </a:br>
            <a:r>
              <a:rPr lang="zh-TW" altLang="en-US" sz="1600" dirty="0">
                <a:solidFill>
                  <a:schemeClr val="accent6">
                    <a:lumMod val="50000"/>
                  </a:schemeClr>
                </a:solidFill>
                <a:latin typeface="微軟正黑體" panose="020B0604030504040204" pitchFamily="34" charset="-120"/>
                <a:ea typeface="微軟正黑體" panose="020B0604030504040204" pitchFamily="34" charset="-120"/>
              </a:rPr>
              <a:t>完整保護個資</a:t>
            </a:r>
            <a:endParaRPr lang="en-US" altLang="zh-TW" sz="1600" dirty="0">
              <a:solidFill>
                <a:schemeClr val="accent6">
                  <a:lumMod val="50000"/>
                </a:schemeClr>
              </a:solidFill>
              <a:latin typeface="微軟正黑體" panose="020B0604030504040204" pitchFamily="34" charset="-120"/>
              <a:ea typeface="微軟正黑體" panose="020B0604030504040204" pitchFamily="34" charset="-120"/>
            </a:endParaRPr>
          </a:p>
          <a:p>
            <a:endParaRPr lang="zh-TW" altLang="en-US" sz="1600" dirty="0">
              <a:latin typeface="微軟正黑體" panose="020B0604030504040204" pitchFamily="34" charset="-120"/>
              <a:ea typeface="微軟正黑體" panose="020B0604030504040204" pitchFamily="34" charset="-120"/>
            </a:endParaRPr>
          </a:p>
        </p:txBody>
      </p:sp>
      <p:sp>
        <p:nvSpPr>
          <p:cNvPr id="41" name="文字方塊 40"/>
          <p:cNvSpPr txBox="1"/>
          <p:nvPr/>
        </p:nvSpPr>
        <p:spPr>
          <a:xfrm>
            <a:off x="6971163" y="2508471"/>
            <a:ext cx="902811" cy="523220"/>
          </a:xfrm>
          <a:prstGeom prst="rect">
            <a:avLst/>
          </a:prstGeom>
          <a:noFill/>
        </p:spPr>
        <p:txBody>
          <a:bodyPr wrap="none" rtlCol="0">
            <a:spAutoFit/>
          </a:bodyPr>
          <a:lstStyle/>
          <a:p>
            <a:r>
              <a:rPr lang="zh-TW" altLang="en-US" sz="2800" dirty="0">
                <a:latin typeface="微軟正黑體" panose="020B0604030504040204" pitchFamily="34" charset="-120"/>
                <a:ea typeface="微軟正黑體" panose="020B0604030504040204" pitchFamily="34" charset="-120"/>
              </a:rPr>
              <a:t>免費</a:t>
            </a:r>
          </a:p>
        </p:txBody>
      </p:sp>
      <p:sp>
        <p:nvSpPr>
          <p:cNvPr id="42" name="文字方塊 41"/>
          <p:cNvSpPr txBox="1"/>
          <p:nvPr/>
        </p:nvSpPr>
        <p:spPr>
          <a:xfrm>
            <a:off x="6284079" y="3372907"/>
            <a:ext cx="2455449" cy="584775"/>
          </a:xfrm>
          <a:prstGeom prst="rect">
            <a:avLst/>
          </a:prstGeom>
          <a:noFill/>
        </p:spPr>
        <p:txBody>
          <a:bodyPr wrap="square" rtlCol="0">
            <a:spAutoFit/>
          </a:bodyPr>
          <a:lstStyle/>
          <a:p>
            <a:pPr algn="ctr"/>
            <a:r>
              <a:rPr lang="zh-TW" altLang="en-US" sz="1600" b="1" dirty="0">
                <a:solidFill>
                  <a:srgbClr val="0070C0"/>
                </a:solidFill>
                <a:latin typeface="微軟正黑體" panose="020B0604030504040204" pitchFamily="34" charset="-120"/>
                <a:ea typeface="微軟正黑體" panose="020B0604030504040204" pitchFamily="34" charset="-120"/>
              </a:rPr>
              <a:t>本府員工每人每年</a:t>
            </a:r>
            <a:r>
              <a:rPr lang="en-US" altLang="zh-TW" sz="1600" b="1" dirty="0">
                <a:solidFill>
                  <a:srgbClr val="0070C0"/>
                </a:solidFill>
                <a:latin typeface="微軟正黑體" panose="020B0604030504040204" pitchFamily="34" charset="-120"/>
                <a:ea typeface="微軟正黑體" panose="020B0604030504040204" pitchFamily="34" charset="-120"/>
              </a:rPr>
              <a:t>6</a:t>
            </a:r>
            <a:r>
              <a:rPr lang="zh-TW" altLang="en-US" sz="1600" b="1" dirty="0">
                <a:solidFill>
                  <a:srgbClr val="0070C0"/>
                </a:solidFill>
                <a:latin typeface="微軟正黑體" panose="020B0604030504040204" pitchFamily="34" charset="-120"/>
                <a:ea typeface="微軟正黑體" panose="020B0604030504040204" pitchFamily="34" charset="-120"/>
              </a:rPr>
              <a:t>小時免費諮詢</a:t>
            </a:r>
            <a:r>
              <a:rPr lang="en-US" altLang="zh-TW" sz="1600" b="1" dirty="0">
                <a:solidFill>
                  <a:srgbClr val="0070C0"/>
                </a:solidFill>
                <a:latin typeface="微軟正黑體" panose="020B0604030504040204" pitchFamily="34" charset="-120"/>
                <a:ea typeface="微軟正黑體" panose="020B0604030504040204" pitchFamily="34" charset="-120"/>
              </a:rPr>
              <a:t>(</a:t>
            </a:r>
            <a:r>
              <a:rPr lang="zh-TW" altLang="en-US" sz="1600" b="1" dirty="0">
                <a:solidFill>
                  <a:srgbClr val="0070C0"/>
                </a:solidFill>
                <a:latin typeface="微軟正黑體" panose="020B0604030504040204" pitchFamily="34" charset="-120"/>
                <a:ea typeface="微軟正黑體" panose="020B0604030504040204" pitchFamily="34" charset="-120"/>
              </a:rPr>
              <a:t>商</a:t>
            </a:r>
            <a:r>
              <a:rPr lang="en-US" altLang="zh-TW" sz="1600" b="1" dirty="0">
                <a:solidFill>
                  <a:srgbClr val="0070C0"/>
                </a:solidFill>
                <a:latin typeface="微軟正黑體" panose="020B0604030504040204" pitchFamily="34" charset="-120"/>
                <a:ea typeface="微軟正黑體" panose="020B0604030504040204" pitchFamily="34" charset="-120"/>
              </a:rPr>
              <a:t>)</a:t>
            </a:r>
            <a:r>
              <a:rPr lang="zh-TW" altLang="en-US" sz="1600" b="1" dirty="0">
                <a:solidFill>
                  <a:srgbClr val="0070C0"/>
                </a:solidFill>
                <a:latin typeface="微軟正黑體" panose="020B0604030504040204" pitchFamily="34" charset="-120"/>
                <a:ea typeface="微軟正黑體" panose="020B0604030504040204" pitchFamily="34" charset="-120"/>
              </a:rPr>
              <a:t>服務</a:t>
            </a:r>
          </a:p>
        </p:txBody>
      </p:sp>
      <p:cxnSp>
        <p:nvCxnSpPr>
          <p:cNvPr id="43" name="直線接點 42"/>
          <p:cNvCxnSpPr/>
          <p:nvPr/>
        </p:nvCxnSpPr>
        <p:spPr>
          <a:xfrm flipV="1">
            <a:off x="730724" y="3215885"/>
            <a:ext cx="2170695" cy="1850"/>
          </a:xfrm>
          <a:prstGeom prst="line">
            <a:avLst/>
          </a:prstGeom>
          <a:ln>
            <a:solidFill>
              <a:srgbClr val="6600CC"/>
            </a:solidFill>
          </a:ln>
        </p:spPr>
        <p:style>
          <a:lnRef idx="1">
            <a:schemeClr val="accent1"/>
          </a:lnRef>
          <a:fillRef idx="0">
            <a:schemeClr val="accent1"/>
          </a:fillRef>
          <a:effectRef idx="0">
            <a:schemeClr val="accent1"/>
          </a:effectRef>
          <a:fontRef idx="minor">
            <a:schemeClr val="tx1"/>
          </a:fontRef>
        </p:style>
      </p:cxnSp>
      <p:cxnSp>
        <p:nvCxnSpPr>
          <p:cNvPr id="44" name="直線接點 43"/>
          <p:cNvCxnSpPr/>
          <p:nvPr/>
        </p:nvCxnSpPr>
        <p:spPr>
          <a:xfrm flipV="1">
            <a:off x="3693507" y="3176976"/>
            <a:ext cx="2170695" cy="1850"/>
          </a:xfrm>
          <a:prstGeom prst="line">
            <a:avLst/>
          </a:prstGeom>
          <a:ln>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45" name="直線接點 44"/>
          <p:cNvCxnSpPr/>
          <p:nvPr/>
        </p:nvCxnSpPr>
        <p:spPr>
          <a:xfrm flipV="1">
            <a:off x="6392132" y="3169888"/>
            <a:ext cx="2170695" cy="185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 name="文字方塊 3"/>
          <p:cNvSpPr txBox="1"/>
          <p:nvPr/>
        </p:nvSpPr>
        <p:spPr>
          <a:xfrm>
            <a:off x="803672" y="162560"/>
            <a:ext cx="6269073" cy="584775"/>
          </a:xfrm>
          <a:prstGeom prst="rect">
            <a:avLst/>
          </a:prstGeom>
          <a:noFill/>
        </p:spPr>
        <p:txBody>
          <a:bodyPr wrap="square" rtlCol="0">
            <a:spAutoFit/>
          </a:bodyPr>
          <a:lstStyle/>
          <a:p>
            <a:r>
              <a:rPr lang="en-US" altLang="zh-TW" sz="3200" b="1"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3.</a:t>
            </a:r>
            <a:r>
              <a:rPr lang="zh-TW" altLang="en-US" sz="3200" b="1"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本府員工協助方案的特點為何？</a:t>
            </a:r>
            <a:endParaRPr lang="zh-TW" altLang="en-US" sz="32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494703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群組 16"/>
          <p:cNvGrpSpPr/>
          <p:nvPr/>
        </p:nvGrpSpPr>
        <p:grpSpPr>
          <a:xfrm>
            <a:off x="-16836" y="0"/>
            <a:ext cx="9198430" cy="5218045"/>
            <a:chOff x="-54430" y="-99392"/>
            <a:chExt cx="9198430" cy="6957392"/>
          </a:xfrm>
        </p:grpSpPr>
        <p:pic>
          <p:nvPicPr>
            <p:cNvPr id="18" name="圖片 17"/>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4430" y="-99392"/>
              <a:ext cx="9198430" cy="6957392"/>
            </a:xfrm>
            <a:prstGeom prst="rect">
              <a:avLst/>
            </a:prstGeom>
          </p:spPr>
        </p:pic>
        <p:grpSp>
          <p:nvGrpSpPr>
            <p:cNvPr id="19" name="群組 18"/>
            <p:cNvGrpSpPr/>
            <p:nvPr/>
          </p:nvGrpSpPr>
          <p:grpSpPr>
            <a:xfrm>
              <a:off x="541948" y="127393"/>
              <a:ext cx="938500" cy="3354470"/>
              <a:chOff x="7389186" y="980728"/>
              <a:chExt cx="1721548" cy="6153316"/>
            </a:xfrm>
          </p:grpSpPr>
          <p:sp>
            <p:nvSpPr>
              <p:cNvPr id="23" name="心形 22"/>
              <p:cNvSpPr/>
              <p:nvPr/>
            </p:nvSpPr>
            <p:spPr bwMode="auto">
              <a:xfrm>
                <a:off x="7389186" y="980728"/>
                <a:ext cx="1721548" cy="1591681"/>
              </a:xfrm>
              <a:prstGeom prst="heart">
                <a:avLst/>
              </a:prstGeom>
              <a:solidFill>
                <a:srgbClr val="FF9999"/>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sp>
            <p:nvSpPr>
              <p:cNvPr id="24" name="手繪多邊形 23"/>
              <p:cNvSpPr/>
              <p:nvPr/>
            </p:nvSpPr>
            <p:spPr bwMode="auto">
              <a:xfrm flipH="1">
                <a:off x="7791027" y="2149788"/>
                <a:ext cx="518385" cy="4984256"/>
              </a:xfrm>
              <a:custGeom>
                <a:avLst/>
                <a:gdLst>
                  <a:gd name="connsiteX0" fmla="*/ 13501 w 1450415"/>
                  <a:gd name="connsiteY0" fmla="*/ 0 h 3722914"/>
                  <a:gd name="connsiteX1" fmla="*/ 274758 w 1450415"/>
                  <a:gd name="connsiteY1" fmla="*/ 413657 h 3722914"/>
                  <a:gd name="connsiteX2" fmla="*/ 13501 w 1450415"/>
                  <a:gd name="connsiteY2" fmla="*/ 979714 h 3722914"/>
                  <a:gd name="connsiteX3" fmla="*/ 786387 w 1450415"/>
                  <a:gd name="connsiteY3" fmla="*/ 2046514 h 3722914"/>
                  <a:gd name="connsiteX4" fmla="*/ 949673 w 1450415"/>
                  <a:gd name="connsiteY4" fmla="*/ 3200400 h 3722914"/>
                  <a:gd name="connsiteX5" fmla="*/ 1450415 w 1450415"/>
                  <a:gd name="connsiteY5" fmla="*/ 3722914 h 372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415" h="3722914">
                    <a:moveTo>
                      <a:pt x="13501" y="0"/>
                    </a:moveTo>
                    <a:cubicBezTo>
                      <a:pt x="144129" y="125185"/>
                      <a:pt x="274758" y="250371"/>
                      <a:pt x="274758" y="413657"/>
                    </a:cubicBezTo>
                    <a:cubicBezTo>
                      <a:pt x="274758" y="576943"/>
                      <a:pt x="-71770" y="707571"/>
                      <a:pt x="13501" y="979714"/>
                    </a:cubicBezTo>
                    <a:cubicBezTo>
                      <a:pt x="98772" y="1251857"/>
                      <a:pt x="630358" y="1676400"/>
                      <a:pt x="786387" y="2046514"/>
                    </a:cubicBezTo>
                    <a:cubicBezTo>
                      <a:pt x="942416" y="2416628"/>
                      <a:pt x="839002" y="2921000"/>
                      <a:pt x="949673" y="3200400"/>
                    </a:cubicBezTo>
                    <a:cubicBezTo>
                      <a:pt x="1060344" y="3479800"/>
                      <a:pt x="1255379" y="3601357"/>
                      <a:pt x="1450415" y="3722914"/>
                    </a:cubicBezTo>
                  </a:path>
                </a:pathLst>
              </a:custGeom>
              <a:noFill/>
              <a:ln w="76200" cap="flat" cmpd="sng" algn="ctr">
                <a:solidFill>
                  <a:srgbClr val="FF9999"/>
                </a:solidFill>
                <a:prstDash val="solid"/>
                <a:round/>
                <a:headEnd type="none" w="med" len="med"/>
                <a:tailEnd type="none" w="med" len="med"/>
              </a:ln>
              <a:effectLst>
                <a:outerShdw dist="35921" dir="2700000" algn="ctr" rotWithShape="0">
                  <a:schemeClr val="bg2"/>
                </a:outerShdw>
                <a:softEdge rad="3175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grpSp>
        <p:grpSp>
          <p:nvGrpSpPr>
            <p:cNvPr id="20" name="群組 19"/>
            <p:cNvGrpSpPr/>
            <p:nvPr/>
          </p:nvGrpSpPr>
          <p:grpSpPr>
            <a:xfrm>
              <a:off x="305455" y="486056"/>
              <a:ext cx="687145" cy="2597538"/>
              <a:chOff x="6660232" y="476672"/>
              <a:chExt cx="1457908" cy="5511167"/>
            </a:xfrm>
          </p:grpSpPr>
          <p:sp>
            <p:nvSpPr>
              <p:cNvPr id="21" name="心形 20"/>
              <p:cNvSpPr/>
              <p:nvPr/>
            </p:nvSpPr>
            <p:spPr bwMode="auto">
              <a:xfrm>
                <a:off x="6660232" y="476672"/>
                <a:ext cx="1457908" cy="1512168"/>
              </a:xfrm>
              <a:prstGeom prst="heart">
                <a:avLst/>
              </a:prstGeom>
              <a:solidFill>
                <a:schemeClr val="bg2">
                  <a:lumMod val="75000"/>
                </a:schemeClr>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sp>
            <p:nvSpPr>
              <p:cNvPr id="22" name="手繪多邊形 21"/>
              <p:cNvSpPr/>
              <p:nvPr/>
            </p:nvSpPr>
            <p:spPr bwMode="auto">
              <a:xfrm rot="420878">
                <a:off x="7048079" y="1546459"/>
                <a:ext cx="603788" cy="4441380"/>
              </a:xfrm>
              <a:custGeom>
                <a:avLst/>
                <a:gdLst>
                  <a:gd name="connsiteX0" fmla="*/ 13501 w 1450415"/>
                  <a:gd name="connsiteY0" fmla="*/ 0 h 3722914"/>
                  <a:gd name="connsiteX1" fmla="*/ 274758 w 1450415"/>
                  <a:gd name="connsiteY1" fmla="*/ 413657 h 3722914"/>
                  <a:gd name="connsiteX2" fmla="*/ 13501 w 1450415"/>
                  <a:gd name="connsiteY2" fmla="*/ 979714 h 3722914"/>
                  <a:gd name="connsiteX3" fmla="*/ 786387 w 1450415"/>
                  <a:gd name="connsiteY3" fmla="*/ 2046514 h 3722914"/>
                  <a:gd name="connsiteX4" fmla="*/ 949673 w 1450415"/>
                  <a:gd name="connsiteY4" fmla="*/ 3200400 h 3722914"/>
                  <a:gd name="connsiteX5" fmla="*/ 1450415 w 1450415"/>
                  <a:gd name="connsiteY5" fmla="*/ 3722914 h 372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415" h="3722914">
                    <a:moveTo>
                      <a:pt x="13501" y="0"/>
                    </a:moveTo>
                    <a:cubicBezTo>
                      <a:pt x="144129" y="125185"/>
                      <a:pt x="274758" y="250371"/>
                      <a:pt x="274758" y="413657"/>
                    </a:cubicBezTo>
                    <a:cubicBezTo>
                      <a:pt x="274758" y="576943"/>
                      <a:pt x="-71770" y="707571"/>
                      <a:pt x="13501" y="979714"/>
                    </a:cubicBezTo>
                    <a:cubicBezTo>
                      <a:pt x="98772" y="1251857"/>
                      <a:pt x="630358" y="1676400"/>
                      <a:pt x="786387" y="2046514"/>
                    </a:cubicBezTo>
                    <a:cubicBezTo>
                      <a:pt x="942416" y="2416628"/>
                      <a:pt x="839002" y="2921000"/>
                      <a:pt x="949673" y="3200400"/>
                    </a:cubicBezTo>
                    <a:cubicBezTo>
                      <a:pt x="1060344" y="3479800"/>
                      <a:pt x="1255379" y="3601357"/>
                      <a:pt x="1450415" y="3722914"/>
                    </a:cubicBezTo>
                  </a:path>
                </a:pathLst>
              </a:custGeom>
              <a:noFill/>
              <a:ln w="76200" cap="flat" cmpd="sng" algn="ctr">
                <a:solidFill>
                  <a:schemeClr val="bg2">
                    <a:lumMod val="75000"/>
                  </a:schemeClr>
                </a:solidFill>
                <a:prstDash val="solid"/>
                <a:round/>
                <a:headEnd type="none" w="med" len="med"/>
                <a:tailEnd type="none" w="med" len="med"/>
              </a:ln>
              <a:effectLst>
                <a:outerShdw dist="35921" dir="2700000" algn="ctr" rotWithShape="0">
                  <a:schemeClr val="bg2"/>
                </a:outerShdw>
                <a:softEdge rad="3175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grpSp>
      </p:grpSp>
      <p:pic>
        <p:nvPicPr>
          <p:cNvPr id="6" name="圖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891" y="1181297"/>
            <a:ext cx="8647272" cy="4036748"/>
          </a:xfrm>
          <a:prstGeom prst="rect">
            <a:avLst/>
          </a:prstGeom>
        </p:spPr>
      </p:pic>
      <p:sp>
        <p:nvSpPr>
          <p:cNvPr id="27" name="文字版面配置區 14"/>
          <p:cNvSpPr txBox="1">
            <a:spLocks noGrp="1"/>
          </p:cNvSpPr>
          <p:nvPr>
            <p:ph type="title"/>
          </p:nvPr>
        </p:nvSpPr>
        <p:spPr bwMode="auto">
          <a:xfrm>
            <a:off x="1518042" y="20766"/>
            <a:ext cx="653951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微軟正黑體" panose="020B0604030504040204" pitchFamily="34" charset="-120"/>
                <a:ea typeface="微軟正黑體" panose="020B0604030504040204" pitchFamily="34" charset="-120"/>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rtl="0" eaLnBrk="1" fontAlgn="base" hangingPunct="1">
              <a:spcBef>
                <a:spcPct val="20000"/>
              </a:spcBef>
              <a:spcAft>
                <a:spcPct val="0"/>
              </a:spcAft>
              <a:buFont typeface="Arial" charset="0"/>
              <a:buChar char="–"/>
              <a:defRPr sz="22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400">
              <a:buNone/>
            </a:pPr>
            <a:r>
              <a:rPr lang="en-US" altLang="zh-TW" sz="3600" b="1" dirty="0">
                <a:solidFill>
                  <a:srgbClr val="3366CC"/>
                </a:solidFill>
                <a:effectLst>
                  <a:outerShdw blurRad="38100" dist="38100" dir="2700000" algn="tl">
                    <a:srgbClr val="C0C0C0"/>
                  </a:outerShdw>
                </a:effectLst>
              </a:rPr>
              <a:t>4.</a:t>
            </a:r>
            <a:r>
              <a:rPr lang="zh-TW" altLang="en-US" sz="3600" b="1" dirty="0">
                <a:solidFill>
                  <a:srgbClr val="3366CC"/>
                </a:solidFill>
                <a:effectLst>
                  <a:outerShdw blurRad="38100" dist="38100" dir="2700000" algn="tl">
                    <a:srgbClr val="C0C0C0"/>
                  </a:outerShdw>
                </a:effectLst>
              </a:rPr>
              <a:t>如何申請員工協助方案？</a:t>
            </a:r>
            <a:endParaRPr kumimoji="1" lang="en-US" altLang="zh-TW" sz="3600" b="1" dirty="0"/>
          </a:p>
        </p:txBody>
      </p:sp>
      <p:sp>
        <p:nvSpPr>
          <p:cNvPr id="7" name="文字方塊 6"/>
          <p:cNvSpPr txBox="1"/>
          <p:nvPr/>
        </p:nvSpPr>
        <p:spPr>
          <a:xfrm>
            <a:off x="1623482" y="706355"/>
            <a:ext cx="5311708" cy="400110"/>
          </a:xfrm>
          <a:prstGeom prst="rect">
            <a:avLst/>
          </a:prstGeom>
          <a:noFill/>
        </p:spPr>
        <p:txBody>
          <a:bodyPr wrap="square" rtlCol="0">
            <a:spAutoFit/>
          </a:bodyPr>
          <a:lstStyle/>
          <a:p>
            <a:r>
              <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步驟</a:t>
            </a:r>
            <a:r>
              <a:rPr lang="en-US" altLang="zh-TW"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1</a:t>
            </a:r>
            <a:r>
              <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：本府人事處網站</a:t>
            </a:r>
            <a:r>
              <a:rPr lang="en-US" altLang="zh-TW"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員工協助方案專區</a:t>
            </a:r>
            <a:endParaRPr lang="en-US" altLang="zh-TW" sz="20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2904852" y="2603318"/>
            <a:ext cx="746760" cy="707886"/>
          </a:xfrm>
          <a:prstGeom prst="rect">
            <a:avLst/>
          </a:prstGeom>
          <a:noFill/>
        </p:spPr>
        <p:txBody>
          <a:bodyPr wrap="square" rtlCol="0">
            <a:spAutoFit/>
          </a:bodyPr>
          <a:lstStyle/>
          <a:p>
            <a:r>
              <a:rPr lang="zh-TW" altLang="en-US" sz="4000" b="1" dirty="0">
                <a:solidFill>
                  <a:srgbClr val="C00000"/>
                </a:solidFill>
                <a:effectLst>
                  <a:outerShdw blurRad="38100" dist="38100" dir="2700000" algn="tl">
                    <a:srgbClr val="000000">
                      <a:alpha val="43137"/>
                    </a:srgbClr>
                  </a:outerShdw>
                </a:effectLst>
              </a:rPr>
              <a:t>①</a:t>
            </a:r>
          </a:p>
        </p:txBody>
      </p:sp>
    </p:spTree>
    <p:extLst>
      <p:ext uri="{BB962C8B-B14F-4D97-AF65-F5344CB8AC3E}">
        <p14:creationId xmlns:p14="http://schemas.microsoft.com/office/powerpoint/2010/main" val="348346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群組 16"/>
          <p:cNvGrpSpPr/>
          <p:nvPr/>
        </p:nvGrpSpPr>
        <p:grpSpPr>
          <a:xfrm>
            <a:off x="0" y="7620"/>
            <a:ext cx="9198430" cy="5218044"/>
            <a:chOff x="-54430" y="-99392"/>
            <a:chExt cx="9198430" cy="6957392"/>
          </a:xfrm>
        </p:grpSpPr>
        <p:pic>
          <p:nvPicPr>
            <p:cNvPr id="18" name="圖片 17"/>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4430" y="-99392"/>
              <a:ext cx="9198430" cy="6957392"/>
            </a:xfrm>
            <a:prstGeom prst="rect">
              <a:avLst/>
            </a:prstGeom>
          </p:spPr>
        </p:pic>
        <p:grpSp>
          <p:nvGrpSpPr>
            <p:cNvPr id="19" name="群組 18"/>
            <p:cNvGrpSpPr/>
            <p:nvPr/>
          </p:nvGrpSpPr>
          <p:grpSpPr>
            <a:xfrm>
              <a:off x="541948" y="127393"/>
              <a:ext cx="938500" cy="3354470"/>
              <a:chOff x="7389186" y="980728"/>
              <a:chExt cx="1721548" cy="6153316"/>
            </a:xfrm>
          </p:grpSpPr>
          <p:sp>
            <p:nvSpPr>
              <p:cNvPr id="23" name="心形 22"/>
              <p:cNvSpPr/>
              <p:nvPr/>
            </p:nvSpPr>
            <p:spPr bwMode="auto">
              <a:xfrm>
                <a:off x="7389186" y="980728"/>
                <a:ext cx="1721548" cy="1591681"/>
              </a:xfrm>
              <a:prstGeom prst="heart">
                <a:avLst/>
              </a:prstGeom>
              <a:solidFill>
                <a:srgbClr val="FF9999"/>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ctr" anchorCtr="0" compatLnSpc="1">
                <a:prstTxWarp prst="textNoShape">
                  <a:avLst/>
                </a:prstTxWarp>
              </a:bodyPr>
              <a:lstStyle/>
              <a:p>
                <a:pPr algn="ctr" defTabSz="914400" fontAlgn="base">
                  <a:spcBef>
                    <a:spcPct val="50000"/>
                  </a:spcBef>
                  <a:spcAft>
                    <a:spcPct val="0"/>
                  </a:spcAft>
                </a:pPr>
                <a:endParaRPr kumimoji="1" lang="zh-TW" altLang="en-US" sz="2800">
                  <a:solidFill>
                    <a:prstClr val="black"/>
                  </a:solidFill>
                  <a:latin typeface="Times New Roman" pitchFamily="18" charset="0"/>
                  <a:ea typeface="標楷體" pitchFamily="65" charset="-120"/>
                </a:endParaRPr>
              </a:p>
            </p:txBody>
          </p:sp>
          <p:sp>
            <p:nvSpPr>
              <p:cNvPr id="24" name="手繪多邊形 23"/>
              <p:cNvSpPr/>
              <p:nvPr/>
            </p:nvSpPr>
            <p:spPr bwMode="auto">
              <a:xfrm flipH="1">
                <a:off x="7791027" y="2149788"/>
                <a:ext cx="518385" cy="4984256"/>
              </a:xfrm>
              <a:custGeom>
                <a:avLst/>
                <a:gdLst>
                  <a:gd name="connsiteX0" fmla="*/ 13501 w 1450415"/>
                  <a:gd name="connsiteY0" fmla="*/ 0 h 3722914"/>
                  <a:gd name="connsiteX1" fmla="*/ 274758 w 1450415"/>
                  <a:gd name="connsiteY1" fmla="*/ 413657 h 3722914"/>
                  <a:gd name="connsiteX2" fmla="*/ 13501 w 1450415"/>
                  <a:gd name="connsiteY2" fmla="*/ 979714 h 3722914"/>
                  <a:gd name="connsiteX3" fmla="*/ 786387 w 1450415"/>
                  <a:gd name="connsiteY3" fmla="*/ 2046514 h 3722914"/>
                  <a:gd name="connsiteX4" fmla="*/ 949673 w 1450415"/>
                  <a:gd name="connsiteY4" fmla="*/ 3200400 h 3722914"/>
                  <a:gd name="connsiteX5" fmla="*/ 1450415 w 1450415"/>
                  <a:gd name="connsiteY5" fmla="*/ 3722914 h 372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415" h="3722914">
                    <a:moveTo>
                      <a:pt x="13501" y="0"/>
                    </a:moveTo>
                    <a:cubicBezTo>
                      <a:pt x="144129" y="125185"/>
                      <a:pt x="274758" y="250371"/>
                      <a:pt x="274758" y="413657"/>
                    </a:cubicBezTo>
                    <a:cubicBezTo>
                      <a:pt x="274758" y="576943"/>
                      <a:pt x="-71770" y="707571"/>
                      <a:pt x="13501" y="979714"/>
                    </a:cubicBezTo>
                    <a:cubicBezTo>
                      <a:pt x="98772" y="1251857"/>
                      <a:pt x="630358" y="1676400"/>
                      <a:pt x="786387" y="2046514"/>
                    </a:cubicBezTo>
                    <a:cubicBezTo>
                      <a:pt x="942416" y="2416628"/>
                      <a:pt x="839002" y="2921000"/>
                      <a:pt x="949673" y="3200400"/>
                    </a:cubicBezTo>
                    <a:cubicBezTo>
                      <a:pt x="1060344" y="3479800"/>
                      <a:pt x="1255379" y="3601357"/>
                      <a:pt x="1450415" y="3722914"/>
                    </a:cubicBezTo>
                  </a:path>
                </a:pathLst>
              </a:custGeom>
              <a:noFill/>
              <a:ln w="76200" cap="flat" cmpd="sng" algn="ctr">
                <a:solidFill>
                  <a:srgbClr val="FF9999"/>
                </a:solidFill>
                <a:prstDash val="solid"/>
                <a:round/>
                <a:headEnd type="none" w="med" len="med"/>
                <a:tailEnd type="none" w="med" len="med"/>
              </a:ln>
              <a:effectLst>
                <a:outerShdw dist="35921" dir="2700000" algn="ctr" rotWithShape="0">
                  <a:schemeClr val="bg2"/>
                </a:outerShdw>
                <a:softEdge rad="31750"/>
              </a:effectLst>
            </p:spPr>
            <p:txBody>
              <a:bodyPr vert="horz" wrap="square" lIns="91440" tIns="45720" rIns="91440" bIns="45720" numCol="1" rtlCol="0" anchor="ctr" anchorCtr="0" compatLnSpc="1">
                <a:prstTxWarp prst="textNoShape">
                  <a:avLst/>
                </a:prstTxWarp>
              </a:bodyPr>
              <a:lstStyle/>
              <a:p>
                <a:pPr algn="ctr" defTabSz="914400" fontAlgn="base">
                  <a:spcBef>
                    <a:spcPct val="50000"/>
                  </a:spcBef>
                  <a:spcAft>
                    <a:spcPct val="0"/>
                  </a:spcAft>
                </a:pPr>
                <a:endParaRPr kumimoji="1" lang="zh-TW" altLang="en-US" sz="2800">
                  <a:solidFill>
                    <a:prstClr val="black"/>
                  </a:solidFill>
                  <a:latin typeface="Times New Roman" pitchFamily="18" charset="0"/>
                  <a:ea typeface="標楷體" pitchFamily="65" charset="-120"/>
                </a:endParaRPr>
              </a:p>
            </p:txBody>
          </p:sp>
        </p:grpSp>
        <p:grpSp>
          <p:nvGrpSpPr>
            <p:cNvPr id="20" name="群組 19"/>
            <p:cNvGrpSpPr/>
            <p:nvPr/>
          </p:nvGrpSpPr>
          <p:grpSpPr>
            <a:xfrm>
              <a:off x="305455" y="486056"/>
              <a:ext cx="687145" cy="2597538"/>
              <a:chOff x="6660232" y="476672"/>
              <a:chExt cx="1457908" cy="5511167"/>
            </a:xfrm>
          </p:grpSpPr>
          <p:sp>
            <p:nvSpPr>
              <p:cNvPr id="21" name="心形 20"/>
              <p:cNvSpPr/>
              <p:nvPr/>
            </p:nvSpPr>
            <p:spPr bwMode="auto">
              <a:xfrm>
                <a:off x="6660232" y="476672"/>
                <a:ext cx="1457908" cy="1512168"/>
              </a:xfrm>
              <a:prstGeom prst="heart">
                <a:avLst/>
              </a:prstGeom>
              <a:solidFill>
                <a:schemeClr val="bg2">
                  <a:lumMod val="75000"/>
                </a:schemeClr>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ctr" anchorCtr="0" compatLnSpc="1">
                <a:prstTxWarp prst="textNoShape">
                  <a:avLst/>
                </a:prstTxWarp>
              </a:bodyPr>
              <a:lstStyle/>
              <a:p>
                <a:pPr algn="ctr" defTabSz="914400" fontAlgn="base">
                  <a:spcBef>
                    <a:spcPct val="50000"/>
                  </a:spcBef>
                  <a:spcAft>
                    <a:spcPct val="0"/>
                  </a:spcAft>
                </a:pPr>
                <a:endParaRPr kumimoji="1" lang="zh-TW" altLang="en-US" sz="2800">
                  <a:solidFill>
                    <a:prstClr val="black"/>
                  </a:solidFill>
                  <a:latin typeface="Times New Roman" pitchFamily="18" charset="0"/>
                  <a:ea typeface="標楷體" pitchFamily="65" charset="-120"/>
                </a:endParaRPr>
              </a:p>
            </p:txBody>
          </p:sp>
          <p:sp>
            <p:nvSpPr>
              <p:cNvPr id="22" name="手繪多邊形 21"/>
              <p:cNvSpPr/>
              <p:nvPr/>
            </p:nvSpPr>
            <p:spPr bwMode="auto">
              <a:xfrm rot="420878">
                <a:off x="7048079" y="1546459"/>
                <a:ext cx="603788" cy="4441380"/>
              </a:xfrm>
              <a:custGeom>
                <a:avLst/>
                <a:gdLst>
                  <a:gd name="connsiteX0" fmla="*/ 13501 w 1450415"/>
                  <a:gd name="connsiteY0" fmla="*/ 0 h 3722914"/>
                  <a:gd name="connsiteX1" fmla="*/ 274758 w 1450415"/>
                  <a:gd name="connsiteY1" fmla="*/ 413657 h 3722914"/>
                  <a:gd name="connsiteX2" fmla="*/ 13501 w 1450415"/>
                  <a:gd name="connsiteY2" fmla="*/ 979714 h 3722914"/>
                  <a:gd name="connsiteX3" fmla="*/ 786387 w 1450415"/>
                  <a:gd name="connsiteY3" fmla="*/ 2046514 h 3722914"/>
                  <a:gd name="connsiteX4" fmla="*/ 949673 w 1450415"/>
                  <a:gd name="connsiteY4" fmla="*/ 3200400 h 3722914"/>
                  <a:gd name="connsiteX5" fmla="*/ 1450415 w 1450415"/>
                  <a:gd name="connsiteY5" fmla="*/ 3722914 h 372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415" h="3722914">
                    <a:moveTo>
                      <a:pt x="13501" y="0"/>
                    </a:moveTo>
                    <a:cubicBezTo>
                      <a:pt x="144129" y="125185"/>
                      <a:pt x="274758" y="250371"/>
                      <a:pt x="274758" y="413657"/>
                    </a:cubicBezTo>
                    <a:cubicBezTo>
                      <a:pt x="274758" y="576943"/>
                      <a:pt x="-71770" y="707571"/>
                      <a:pt x="13501" y="979714"/>
                    </a:cubicBezTo>
                    <a:cubicBezTo>
                      <a:pt x="98772" y="1251857"/>
                      <a:pt x="630358" y="1676400"/>
                      <a:pt x="786387" y="2046514"/>
                    </a:cubicBezTo>
                    <a:cubicBezTo>
                      <a:pt x="942416" y="2416628"/>
                      <a:pt x="839002" y="2921000"/>
                      <a:pt x="949673" y="3200400"/>
                    </a:cubicBezTo>
                    <a:cubicBezTo>
                      <a:pt x="1060344" y="3479800"/>
                      <a:pt x="1255379" y="3601357"/>
                      <a:pt x="1450415" y="3722914"/>
                    </a:cubicBezTo>
                  </a:path>
                </a:pathLst>
              </a:custGeom>
              <a:noFill/>
              <a:ln w="76200" cap="flat" cmpd="sng" algn="ctr">
                <a:solidFill>
                  <a:schemeClr val="bg2">
                    <a:lumMod val="75000"/>
                  </a:schemeClr>
                </a:solidFill>
                <a:prstDash val="solid"/>
                <a:round/>
                <a:headEnd type="none" w="med" len="med"/>
                <a:tailEnd type="none" w="med" len="med"/>
              </a:ln>
              <a:effectLst>
                <a:outerShdw dist="35921" dir="2700000" algn="ctr" rotWithShape="0">
                  <a:schemeClr val="bg2"/>
                </a:outerShdw>
                <a:softEdge rad="31750"/>
              </a:effectLst>
            </p:spPr>
            <p:txBody>
              <a:bodyPr vert="horz" wrap="square" lIns="91440" tIns="45720" rIns="91440" bIns="45720" numCol="1" rtlCol="0" anchor="ctr" anchorCtr="0" compatLnSpc="1">
                <a:prstTxWarp prst="textNoShape">
                  <a:avLst/>
                </a:prstTxWarp>
              </a:bodyPr>
              <a:lstStyle/>
              <a:p>
                <a:pPr algn="ctr" defTabSz="914400" fontAlgn="base">
                  <a:spcBef>
                    <a:spcPct val="50000"/>
                  </a:spcBef>
                  <a:spcAft>
                    <a:spcPct val="0"/>
                  </a:spcAft>
                </a:pPr>
                <a:endParaRPr kumimoji="1" lang="zh-TW" altLang="en-US" sz="2800">
                  <a:solidFill>
                    <a:prstClr val="black"/>
                  </a:solidFill>
                  <a:latin typeface="Times New Roman" pitchFamily="18" charset="0"/>
                  <a:ea typeface="標楷體" pitchFamily="65" charset="-120"/>
                </a:endParaRPr>
              </a:p>
            </p:txBody>
          </p:sp>
        </p:grpSp>
      </p:grpSp>
      <p:pic>
        <p:nvPicPr>
          <p:cNvPr id="3" name="圖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8038" y="1074032"/>
            <a:ext cx="5683762" cy="4098046"/>
          </a:xfrm>
          <a:prstGeom prst="rect">
            <a:avLst/>
          </a:prstGeom>
        </p:spPr>
      </p:pic>
      <p:sp>
        <p:nvSpPr>
          <p:cNvPr id="27" name="矩形 2"/>
          <p:cNvSpPr>
            <a:spLocks noChangeArrowheads="1"/>
          </p:cNvSpPr>
          <p:nvPr/>
        </p:nvSpPr>
        <p:spPr bwMode="auto">
          <a:xfrm>
            <a:off x="2728339" y="2406362"/>
            <a:ext cx="1440179" cy="304154"/>
          </a:xfrm>
          <a:prstGeom prst="rect">
            <a:avLst/>
          </a:prstGeom>
          <a:noFill/>
          <a:ln w="381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algn="l" eaLnBrk="0" hangingPunct="0">
              <a:spcBef>
                <a:spcPct val="20000"/>
              </a:spcBef>
              <a:buChar char="•"/>
              <a:defRPr kumimoji="1" sz="3200">
                <a:solidFill>
                  <a:srgbClr val="003399"/>
                </a:solidFill>
                <a:latin typeface="Times New Roman" pitchFamily="18" charset="0"/>
                <a:ea typeface="新細明體" pitchFamily="18" charset="-120"/>
              </a:defRPr>
            </a:lvl1pPr>
            <a:lvl2pPr marL="742950" indent="-285750" algn="l" eaLnBrk="0" hangingPunct="0">
              <a:spcBef>
                <a:spcPct val="20000"/>
              </a:spcBef>
              <a:buChar char="–"/>
              <a:defRPr kumimoji="1" sz="2800">
                <a:solidFill>
                  <a:srgbClr val="0099CC"/>
                </a:solidFill>
                <a:latin typeface="Times New Roman" pitchFamily="18" charset="0"/>
                <a:ea typeface="新細明體" pitchFamily="18" charset="-120"/>
              </a:defRPr>
            </a:lvl2pPr>
            <a:lvl3pPr marL="1143000" indent="-228600" algn="l" eaLnBrk="0" hangingPunct="0">
              <a:spcBef>
                <a:spcPct val="20000"/>
              </a:spcBef>
              <a:buChar char="•"/>
              <a:defRPr kumimoji="1" sz="2400">
                <a:solidFill>
                  <a:srgbClr val="0099CC"/>
                </a:solidFill>
                <a:latin typeface="Times New Roman" pitchFamily="18" charset="0"/>
                <a:ea typeface="新細明體" pitchFamily="18" charset="-120"/>
              </a:defRPr>
            </a:lvl3pPr>
            <a:lvl4pPr marL="1600200" indent="-228600" algn="l" eaLnBrk="0" hangingPunct="0">
              <a:spcBef>
                <a:spcPct val="20000"/>
              </a:spcBef>
              <a:buChar char="–"/>
              <a:defRPr kumimoji="1" sz="2000">
                <a:solidFill>
                  <a:srgbClr val="0099CC"/>
                </a:solidFill>
                <a:latin typeface="Times New Roman" pitchFamily="18" charset="0"/>
                <a:ea typeface="新細明體" pitchFamily="18" charset="-120"/>
              </a:defRPr>
            </a:lvl4pPr>
            <a:lvl5pPr marL="2057400" indent="-228600" algn="l" eaLnBrk="0" hangingPunct="0">
              <a:spcBef>
                <a:spcPct val="20000"/>
              </a:spcBef>
              <a:buChar char="»"/>
              <a:defRPr kumimoji="1" sz="2000">
                <a:solidFill>
                  <a:srgbClr val="0099CC"/>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9pPr>
          </a:lstStyle>
          <a:p>
            <a:pPr algn="ctr" defTabSz="914400" eaLnBrk="1" fontAlgn="base" hangingPunct="1">
              <a:spcBef>
                <a:spcPct val="50000"/>
              </a:spcBef>
              <a:spcAft>
                <a:spcPct val="0"/>
              </a:spcAft>
              <a:buFontTx/>
              <a:buNone/>
            </a:pPr>
            <a:endParaRPr lang="zh-TW" altLang="en-US" sz="2800">
              <a:solidFill>
                <a:prstClr val="black"/>
              </a:solidFill>
              <a:ea typeface="標楷體" pitchFamily="65" charset="-120"/>
            </a:endParaRPr>
          </a:p>
        </p:txBody>
      </p:sp>
      <p:sp>
        <p:nvSpPr>
          <p:cNvPr id="37" name="矩形 2"/>
          <p:cNvSpPr>
            <a:spLocks noChangeArrowheads="1"/>
          </p:cNvSpPr>
          <p:nvPr/>
        </p:nvSpPr>
        <p:spPr bwMode="auto">
          <a:xfrm>
            <a:off x="2422638" y="2089636"/>
            <a:ext cx="823482" cy="230450"/>
          </a:xfrm>
          <a:prstGeom prst="rect">
            <a:avLst/>
          </a:prstGeom>
          <a:noFill/>
          <a:ln w="381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algn="l" eaLnBrk="0" hangingPunct="0">
              <a:spcBef>
                <a:spcPct val="20000"/>
              </a:spcBef>
              <a:buChar char="•"/>
              <a:defRPr kumimoji="1" sz="3200">
                <a:solidFill>
                  <a:srgbClr val="003399"/>
                </a:solidFill>
                <a:latin typeface="Times New Roman" pitchFamily="18" charset="0"/>
                <a:ea typeface="新細明體" pitchFamily="18" charset="-120"/>
              </a:defRPr>
            </a:lvl1pPr>
            <a:lvl2pPr marL="742950" indent="-285750" algn="l" eaLnBrk="0" hangingPunct="0">
              <a:spcBef>
                <a:spcPct val="20000"/>
              </a:spcBef>
              <a:buChar char="–"/>
              <a:defRPr kumimoji="1" sz="2800">
                <a:solidFill>
                  <a:srgbClr val="0099CC"/>
                </a:solidFill>
                <a:latin typeface="Times New Roman" pitchFamily="18" charset="0"/>
                <a:ea typeface="新細明體" pitchFamily="18" charset="-120"/>
              </a:defRPr>
            </a:lvl2pPr>
            <a:lvl3pPr marL="1143000" indent="-228600" algn="l" eaLnBrk="0" hangingPunct="0">
              <a:spcBef>
                <a:spcPct val="20000"/>
              </a:spcBef>
              <a:buChar char="•"/>
              <a:defRPr kumimoji="1" sz="2400">
                <a:solidFill>
                  <a:srgbClr val="0099CC"/>
                </a:solidFill>
                <a:latin typeface="Times New Roman" pitchFamily="18" charset="0"/>
                <a:ea typeface="新細明體" pitchFamily="18" charset="-120"/>
              </a:defRPr>
            </a:lvl3pPr>
            <a:lvl4pPr marL="1600200" indent="-228600" algn="l" eaLnBrk="0" hangingPunct="0">
              <a:spcBef>
                <a:spcPct val="20000"/>
              </a:spcBef>
              <a:buChar char="–"/>
              <a:defRPr kumimoji="1" sz="2000">
                <a:solidFill>
                  <a:srgbClr val="0099CC"/>
                </a:solidFill>
                <a:latin typeface="Times New Roman" pitchFamily="18" charset="0"/>
                <a:ea typeface="新細明體" pitchFamily="18" charset="-120"/>
              </a:defRPr>
            </a:lvl4pPr>
            <a:lvl5pPr marL="2057400" indent="-228600" algn="l" eaLnBrk="0" hangingPunct="0">
              <a:spcBef>
                <a:spcPct val="20000"/>
              </a:spcBef>
              <a:buChar char="»"/>
              <a:defRPr kumimoji="1" sz="2000">
                <a:solidFill>
                  <a:srgbClr val="0099CC"/>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9pPr>
          </a:lstStyle>
          <a:p>
            <a:pPr algn="ctr" defTabSz="914400" eaLnBrk="1" fontAlgn="base" hangingPunct="1">
              <a:spcBef>
                <a:spcPct val="50000"/>
              </a:spcBef>
              <a:spcAft>
                <a:spcPct val="0"/>
              </a:spcAft>
              <a:buFontTx/>
              <a:buNone/>
            </a:pPr>
            <a:endParaRPr lang="zh-TW" altLang="en-US" sz="2800">
              <a:solidFill>
                <a:prstClr val="black"/>
              </a:solidFill>
              <a:ea typeface="標楷體" pitchFamily="65" charset="-120"/>
            </a:endParaRPr>
          </a:p>
        </p:txBody>
      </p:sp>
      <p:sp>
        <p:nvSpPr>
          <p:cNvPr id="38" name="文字方塊 37"/>
          <p:cNvSpPr txBox="1"/>
          <p:nvPr/>
        </p:nvSpPr>
        <p:spPr>
          <a:xfrm>
            <a:off x="493243" y="243035"/>
            <a:ext cx="8211943" cy="830997"/>
          </a:xfrm>
          <a:prstGeom prst="rect">
            <a:avLst/>
          </a:prstGeom>
          <a:noFill/>
        </p:spPr>
        <p:txBody>
          <a:bodyPr wrap="square" rtlCol="0">
            <a:spAutoFit/>
          </a:bodyPr>
          <a:lstStyle/>
          <a:p>
            <a:r>
              <a:rPr lang="zh-TW" altLang="en-US" sz="2400" b="1" dirty="0">
                <a:solidFill>
                  <a:prstClr val="black"/>
                </a:solidFill>
                <a:effectLst>
                  <a:outerShdw blurRad="38100" dist="38100" dir="2700000" algn="tl">
                    <a:srgbClr val="000000">
                      <a:alpha val="43137"/>
                    </a:srgbClr>
                  </a:outerShdw>
                </a:effectLst>
                <a:latin typeface="+mn-ea"/>
              </a:rPr>
              <a:t>步驟</a:t>
            </a:r>
            <a:r>
              <a:rPr lang="en-US" altLang="zh-TW" sz="2400" b="1" dirty="0">
                <a:solidFill>
                  <a:prstClr val="black"/>
                </a:solidFill>
                <a:effectLst>
                  <a:outerShdw blurRad="38100" dist="38100" dir="2700000" algn="tl">
                    <a:srgbClr val="000000">
                      <a:alpha val="43137"/>
                    </a:srgbClr>
                  </a:outerShdw>
                </a:effectLst>
                <a:latin typeface="+mn-ea"/>
              </a:rPr>
              <a:t>2</a:t>
            </a:r>
            <a:r>
              <a:rPr lang="zh-TW" altLang="en-US" sz="2400" b="1" dirty="0">
                <a:solidFill>
                  <a:prstClr val="black"/>
                </a:solidFill>
                <a:effectLst>
                  <a:outerShdw blurRad="38100" dist="38100" dir="2700000" algn="tl">
                    <a:srgbClr val="000000">
                      <a:alpha val="43137"/>
                    </a:srgbClr>
                  </a:outerShdw>
                </a:effectLst>
                <a:latin typeface="+mn-ea"/>
              </a:rPr>
              <a:t>：下載申請表填好後，直接寄至本府專用信箱即可，會有專人與您聯繫唷～</a:t>
            </a:r>
            <a:endParaRPr lang="en-US" altLang="zh-TW" sz="2400" b="1" dirty="0">
              <a:solidFill>
                <a:prstClr val="black"/>
              </a:solidFill>
              <a:effectLst>
                <a:outerShdw blurRad="38100" dist="38100" dir="2700000" algn="tl">
                  <a:srgbClr val="000000">
                    <a:alpha val="43137"/>
                  </a:srgbClr>
                </a:outerShdw>
              </a:effectLst>
              <a:latin typeface="+mn-ea"/>
            </a:endParaRPr>
          </a:p>
        </p:txBody>
      </p:sp>
      <p:sp>
        <p:nvSpPr>
          <p:cNvPr id="28" name="文字方塊 27"/>
          <p:cNvSpPr txBox="1"/>
          <p:nvPr/>
        </p:nvSpPr>
        <p:spPr>
          <a:xfrm>
            <a:off x="3238500" y="1849644"/>
            <a:ext cx="591002" cy="584775"/>
          </a:xfrm>
          <a:prstGeom prst="rect">
            <a:avLst/>
          </a:prstGeom>
          <a:noFill/>
        </p:spPr>
        <p:txBody>
          <a:bodyPr wrap="square" rtlCol="0">
            <a:spAutoFit/>
          </a:bodyPr>
          <a:lstStyle/>
          <a:p>
            <a:r>
              <a:rPr lang="zh-TW" altLang="en-US" sz="3200" b="1" dirty="0">
                <a:solidFill>
                  <a:srgbClr val="C00000"/>
                </a:solidFill>
                <a:effectLst>
                  <a:outerShdw blurRad="38100" dist="38100" dir="2700000" algn="tl">
                    <a:srgbClr val="000000">
                      <a:alpha val="43137"/>
                    </a:srgbClr>
                  </a:outerShdw>
                </a:effectLst>
              </a:rPr>
              <a:t>②</a:t>
            </a:r>
          </a:p>
        </p:txBody>
      </p:sp>
      <p:sp>
        <p:nvSpPr>
          <p:cNvPr id="29" name="文字方塊 28"/>
          <p:cNvSpPr txBox="1"/>
          <p:nvPr/>
        </p:nvSpPr>
        <p:spPr>
          <a:xfrm>
            <a:off x="4168518" y="2391276"/>
            <a:ext cx="502920" cy="584775"/>
          </a:xfrm>
          <a:prstGeom prst="rect">
            <a:avLst/>
          </a:prstGeom>
          <a:noFill/>
        </p:spPr>
        <p:txBody>
          <a:bodyPr wrap="square" rtlCol="0">
            <a:spAutoFit/>
          </a:bodyPr>
          <a:lstStyle/>
          <a:p>
            <a:r>
              <a:rPr lang="zh-TW" altLang="en-US" sz="3200" b="1" dirty="0">
                <a:solidFill>
                  <a:srgbClr val="C00000"/>
                </a:solidFill>
                <a:effectLst>
                  <a:outerShdw blurRad="38100" dist="38100" dir="2700000" algn="tl">
                    <a:srgbClr val="000000">
                      <a:alpha val="43137"/>
                    </a:srgbClr>
                  </a:outerShdw>
                </a:effectLst>
              </a:rPr>
              <a:t>③</a:t>
            </a:r>
          </a:p>
        </p:txBody>
      </p:sp>
      <p:pic>
        <p:nvPicPr>
          <p:cNvPr id="44" name="Picture 2" descr="C:\Users\AQ0616\Downloads\email.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backgroundMark x1="12200" y1="12600" x2="12200" y2="12600"/>
                        <a14:backgroundMark x1="17600" y1="9600" x2="17600" y2="9600"/>
                        <a14:backgroundMark x1="64400" y1="7200" x2="65600" y2="7200"/>
                        <a14:backgroundMark x1="90200" y1="12000" x2="90200" y2="12000"/>
                        <a14:backgroundMark x1="90400" y1="21600" x2="92600" y2="24200"/>
                        <a14:backgroundMark x1="95800" y1="28200" x2="97400" y2="31200"/>
                        <a14:backgroundMark x1="97400" y1="64800" x2="97400" y2="65600"/>
                        <a14:backgroundMark x1="95000" y1="78200" x2="93800" y2="80400"/>
                        <a14:backgroundMark x1="87800" y1="87200" x2="86600" y2="88200"/>
                        <a14:backgroundMark x1="75400" y1="95400" x2="75400" y2="95400"/>
                        <a14:backgroundMark x1="17800" y1="96800" x2="17800" y2="96800"/>
                        <a14:backgroundMark x1="10000" y1="89000" x2="10000" y2="89000"/>
                        <a14:backgroundMark x1="8000" y1="81000" x2="8000" y2="81000"/>
                        <a14:backgroundMark x1="3800" y1="72200" x2="3800" y2="72200"/>
                      </a14:backgroundRemoval>
                    </a14:imgEffect>
                  </a14:imgLayer>
                </a14:imgProps>
              </a:ext>
              <a:ext uri="{28A0092B-C50C-407E-A947-70E740481C1C}">
                <a14:useLocalDpi xmlns:a14="http://schemas.microsoft.com/office/drawing/2010/main" val="0"/>
              </a:ext>
            </a:extLst>
          </a:blip>
          <a:srcRect/>
          <a:stretch>
            <a:fillRect/>
          </a:stretch>
        </p:blipFill>
        <p:spPr bwMode="auto">
          <a:xfrm>
            <a:off x="6890465" y="3287265"/>
            <a:ext cx="1814721" cy="1814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753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群組 4"/>
          <p:cNvGrpSpPr/>
          <p:nvPr/>
        </p:nvGrpSpPr>
        <p:grpSpPr>
          <a:xfrm>
            <a:off x="-54430" y="884"/>
            <a:ext cx="9198430" cy="5156791"/>
            <a:chOff x="-54430" y="-89829"/>
            <a:chExt cx="9198430" cy="6957392"/>
          </a:xfrm>
        </p:grpSpPr>
        <p:pic>
          <p:nvPicPr>
            <p:cNvPr id="6" name="圖片 5"/>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4430" y="-89829"/>
              <a:ext cx="9198430" cy="6957392"/>
            </a:xfrm>
            <a:prstGeom prst="rect">
              <a:avLst/>
            </a:prstGeom>
          </p:spPr>
        </p:pic>
        <p:grpSp>
          <p:nvGrpSpPr>
            <p:cNvPr id="7" name="群組 6"/>
            <p:cNvGrpSpPr/>
            <p:nvPr/>
          </p:nvGrpSpPr>
          <p:grpSpPr>
            <a:xfrm>
              <a:off x="541948" y="127393"/>
              <a:ext cx="938500" cy="3354470"/>
              <a:chOff x="7389186" y="980728"/>
              <a:chExt cx="1721548" cy="6153316"/>
            </a:xfrm>
          </p:grpSpPr>
          <p:sp>
            <p:nvSpPr>
              <p:cNvPr id="12" name="心形 11"/>
              <p:cNvSpPr/>
              <p:nvPr/>
            </p:nvSpPr>
            <p:spPr bwMode="auto">
              <a:xfrm>
                <a:off x="7389186" y="980728"/>
                <a:ext cx="1721548" cy="1591681"/>
              </a:xfrm>
              <a:prstGeom prst="heart">
                <a:avLst/>
              </a:prstGeom>
              <a:solidFill>
                <a:srgbClr val="FF9999"/>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sp>
            <p:nvSpPr>
              <p:cNvPr id="13" name="手繪多邊形 12"/>
              <p:cNvSpPr/>
              <p:nvPr/>
            </p:nvSpPr>
            <p:spPr bwMode="auto">
              <a:xfrm flipH="1">
                <a:off x="7791027" y="2149788"/>
                <a:ext cx="518385" cy="4984256"/>
              </a:xfrm>
              <a:custGeom>
                <a:avLst/>
                <a:gdLst>
                  <a:gd name="connsiteX0" fmla="*/ 13501 w 1450415"/>
                  <a:gd name="connsiteY0" fmla="*/ 0 h 3722914"/>
                  <a:gd name="connsiteX1" fmla="*/ 274758 w 1450415"/>
                  <a:gd name="connsiteY1" fmla="*/ 413657 h 3722914"/>
                  <a:gd name="connsiteX2" fmla="*/ 13501 w 1450415"/>
                  <a:gd name="connsiteY2" fmla="*/ 979714 h 3722914"/>
                  <a:gd name="connsiteX3" fmla="*/ 786387 w 1450415"/>
                  <a:gd name="connsiteY3" fmla="*/ 2046514 h 3722914"/>
                  <a:gd name="connsiteX4" fmla="*/ 949673 w 1450415"/>
                  <a:gd name="connsiteY4" fmla="*/ 3200400 h 3722914"/>
                  <a:gd name="connsiteX5" fmla="*/ 1450415 w 1450415"/>
                  <a:gd name="connsiteY5" fmla="*/ 3722914 h 372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415" h="3722914">
                    <a:moveTo>
                      <a:pt x="13501" y="0"/>
                    </a:moveTo>
                    <a:cubicBezTo>
                      <a:pt x="144129" y="125185"/>
                      <a:pt x="274758" y="250371"/>
                      <a:pt x="274758" y="413657"/>
                    </a:cubicBezTo>
                    <a:cubicBezTo>
                      <a:pt x="274758" y="576943"/>
                      <a:pt x="-71770" y="707571"/>
                      <a:pt x="13501" y="979714"/>
                    </a:cubicBezTo>
                    <a:cubicBezTo>
                      <a:pt x="98772" y="1251857"/>
                      <a:pt x="630358" y="1676400"/>
                      <a:pt x="786387" y="2046514"/>
                    </a:cubicBezTo>
                    <a:cubicBezTo>
                      <a:pt x="942416" y="2416628"/>
                      <a:pt x="839002" y="2921000"/>
                      <a:pt x="949673" y="3200400"/>
                    </a:cubicBezTo>
                    <a:cubicBezTo>
                      <a:pt x="1060344" y="3479800"/>
                      <a:pt x="1255379" y="3601357"/>
                      <a:pt x="1450415" y="3722914"/>
                    </a:cubicBezTo>
                  </a:path>
                </a:pathLst>
              </a:custGeom>
              <a:noFill/>
              <a:ln w="76200" cap="flat" cmpd="sng" algn="ctr">
                <a:solidFill>
                  <a:srgbClr val="FF9999"/>
                </a:solidFill>
                <a:prstDash val="solid"/>
                <a:round/>
                <a:headEnd type="none" w="med" len="med"/>
                <a:tailEnd type="none" w="med" len="med"/>
              </a:ln>
              <a:effectLst>
                <a:outerShdw dist="35921" dir="2700000" algn="ctr" rotWithShape="0">
                  <a:schemeClr val="bg2"/>
                </a:outerShdw>
                <a:softEdge rad="3175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grpSp>
        <p:grpSp>
          <p:nvGrpSpPr>
            <p:cNvPr id="8" name="群組 7"/>
            <p:cNvGrpSpPr/>
            <p:nvPr/>
          </p:nvGrpSpPr>
          <p:grpSpPr>
            <a:xfrm>
              <a:off x="305455" y="486056"/>
              <a:ext cx="687145" cy="2597538"/>
              <a:chOff x="6660232" y="476672"/>
              <a:chExt cx="1457908" cy="5511167"/>
            </a:xfrm>
          </p:grpSpPr>
          <p:sp>
            <p:nvSpPr>
              <p:cNvPr id="9" name="心形 8"/>
              <p:cNvSpPr/>
              <p:nvPr/>
            </p:nvSpPr>
            <p:spPr bwMode="auto">
              <a:xfrm>
                <a:off x="6660232" y="476672"/>
                <a:ext cx="1457908" cy="1512168"/>
              </a:xfrm>
              <a:prstGeom prst="heart">
                <a:avLst/>
              </a:prstGeom>
              <a:solidFill>
                <a:schemeClr val="bg2">
                  <a:lumMod val="75000"/>
                </a:schemeClr>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sp>
            <p:nvSpPr>
              <p:cNvPr id="10" name="手繪多邊形 9"/>
              <p:cNvSpPr/>
              <p:nvPr/>
            </p:nvSpPr>
            <p:spPr bwMode="auto">
              <a:xfrm rot="420878">
                <a:off x="7048079" y="1546459"/>
                <a:ext cx="603788" cy="4441380"/>
              </a:xfrm>
              <a:custGeom>
                <a:avLst/>
                <a:gdLst>
                  <a:gd name="connsiteX0" fmla="*/ 13501 w 1450415"/>
                  <a:gd name="connsiteY0" fmla="*/ 0 h 3722914"/>
                  <a:gd name="connsiteX1" fmla="*/ 274758 w 1450415"/>
                  <a:gd name="connsiteY1" fmla="*/ 413657 h 3722914"/>
                  <a:gd name="connsiteX2" fmla="*/ 13501 w 1450415"/>
                  <a:gd name="connsiteY2" fmla="*/ 979714 h 3722914"/>
                  <a:gd name="connsiteX3" fmla="*/ 786387 w 1450415"/>
                  <a:gd name="connsiteY3" fmla="*/ 2046514 h 3722914"/>
                  <a:gd name="connsiteX4" fmla="*/ 949673 w 1450415"/>
                  <a:gd name="connsiteY4" fmla="*/ 3200400 h 3722914"/>
                  <a:gd name="connsiteX5" fmla="*/ 1450415 w 1450415"/>
                  <a:gd name="connsiteY5" fmla="*/ 3722914 h 372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415" h="3722914">
                    <a:moveTo>
                      <a:pt x="13501" y="0"/>
                    </a:moveTo>
                    <a:cubicBezTo>
                      <a:pt x="144129" y="125185"/>
                      <a:pt x="274758" y="250371"/>
                      <a:pt x="274758" y="413657"/>
                    </a:cubicBezTo>
                    <a:cubicBezTo>
                      <a:pt x="274758" y="576943"/>
                      <a:pt x="-71770" y="707571"/>
                      <a:pt x="13501" y="979714"/>
                    </a:cubicBezTo>
                    <a:cubicBezTo>
                      <a:pt x="98772" y="1251857"/>
                      <a:pt x="630358" y="1676400"/>
                      <a:pt x="786387" y="2046514"/>
                    </a:cubicBezTo>
                    <a:cubicBezTo>
                      <a:pt x="942416" y="2416628"/>
                      <a:pt x="839002" y="2921000"/>
                      <a:pt x="949673" y="3200400"/>
                    </a:cubicBezTo>
                    <a:cubicBezTo>
                      <a:pt x="1060344" y="3479800"/>
                      <a:pt x="1255379" y="3601357"/>
                      <a:pt x="1450415" y="3722914"/>
                    </a:cubicBezTo>
                  </a:path>
                </a:pathLst>
              </a:custGeom>
              <a:noFill/>
              <a:ln w="76200" cap="flat" cmpd="sng" algn="ctr">
                <a:solidFill>
                  <a:schemeClr val="bg2">
                    <a:lumMod val="75000"/>
                  </a:schemeClr>
                </a:solidFill>
                <a:prstDash val="solid"/>
                <a:round/>
                <a:headEnd type="none" w="med" len="med"/>
                <a:tailEnd type="none" w="med" len="med"/>
              </a:ln>
              <a:effectLst>
                <a:outerShdw dist="35921" dir="2700000" algn="ctr" rotWithShape="0">
                  <a:schemeClr val="bg2"/>
                </a:outerShdw>
                <a:softEdge rad="3175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grpSp>
      </p:grpSp>
      <p:sp>
        <p:nvSpPr>
          <p:cNvPr id="11" name="文字方塊 1"/>
          <p:cNvSpPr txBox="1">
            <a:spLocks noChangeArrowheads="1"/>
          </p:cNvSpPr>
          <p:nvPr/>
        </p:nvSpPr>
        <p:spPr bwMode="auto">
          <a:xfrm>
            <a:off x="970557" y="2373815"/>
            <a:ext cx="3008289" cy="33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lgn="l" eaLnBrk="0" hangingPunct="0">
              <a:spcBef>
                <a:spcPct val="20000"/>
              </a:spcBef>
              <a:buChar char="•"/>
              <a:defRPr kumimoji="1" sz="3200">
                <a:solidFill>
                  <a:srgbClr val="003399"/>
                </a:solidFill>
                <a:latin typeface="Times New Roman" pitchFamily="18" charset="0"/>
                <a:ea typeface="新細明體" pitchFamily="18" charset="-120"/>
              </a:defRPr>
            </a:lvl1pPr>
            <a:lvl2pPr marL="742950" indent="-285750" algn="l" eaLnBrk="0" hangingPunct="0">
              <a:spcBef>
                <a:spcPct val="20000"/>
              </a:spcBef>
              <a:buChar char="–"/>
              <a:defRPr kumimoji="1" sz="2800">
                <a:solidFill>
                  <a:srgbClr val="0099CC"/>
                </a:solidFill>
                <a:latin typeface="Times New Roman" pitchFamily="18" charset="0"/>
                <a:ea typeface="新細明體" pitchFamily="18" charset="-120"/>
              </a:defRPr>
            </a:lvl2pPr>
            <a:lvl3pPr marL="1143000" indent="-228600" algn="l" eaLnBrk="0" hangingPunct="0">
              <a:spcBef>
                <a:spcPct val="20000"/>
              </a:spcBef>
              <a:buChar char="•"/>
              <a:defRPr kumimoji="1" sz="2400">
                <a:solidFill>
                  <a:srgbClr val="0099CC"/>
                </a:solidFill>
                <a:latin typeface="Times New Roman" pitchFamily="18" charset="0"/>
                <a:ea typeface="新細明體" pitchFamily="18" charset="-120"/>
              </a:defRPr>
            </a:lvl3pPr>
            <a:lvl4pPr marL="1600200" indent="-228600" algn="l" eaLnBrk="0" hangingPunct="0">
              <a:spcBef>
                <a:spcPct val="20000"/>
              </a:spcBef>
              <a:buChar char="–"/>
              <a:defRPr kumimoji="1" sz="2000">
                <a:solidFill>
                  <a:srgbClr val="0099CC"/>
                </a:solidFill>
                <a:latin typeface="Times New Roman" pitchFamily="18" charset="0"/>
                <a:ea typeface="新細明體" pitchFamily="18" charset="-120"/>
              </a:defRPr>
            </a:lvl4pPr>
            <a:lvl5pPr marL="2057400" indent="-228600" algn="l" eaLnBrk="0" hangingPunct="0">
              <a:spcBef>
                <a:spcPct val="20000"/>
              </a:spcBef>
              <a:buChar char="»"/>
              <a:defRPr kumimoji="1" sz="2000">
                <a:solidFill>
                  <a:srgbClr val="0099CC"/>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9pPr>
          </a:lstStyle>
          <a:p>
            <a:pPr marL="0" indent="0" algn="ctr" eaLnBrk="1" hangingPunct="1">
              <a:spcBef>
                <a:spcPct val="50000"/>
              </a:spcBef>
              <a:buNone/>
              <a:defRPr/>
            </a:pPr>
            <a:r>
              <a:rPr lang="zh-TW" altLang="en-US" sz="2400" b="1" dirty="0">
                <a:solidFill>
                  <a:srgbClr val="0070C0"/>
                </a:solidFill>
                <a:latin typeface="微軟正黑體" panose="020B0604030504040204" pitchFamily="34" charset="-120"/>
                <a:ea typeface="微軟正黑體" panose="020B0604030504040204" pitchFamily="34" charset="-120"/>
              </a:rPr>
              <a:t>諮詢</a:t>
            </a:r>
            <a:r>
              <a:rPr lang="en-US" altLang="zh-TW" sz="2400" b="1" dirty="0">
                <a:solidFill>
                  <a:srgbClr val="0070C0"/>
                </a:solidFill>
                <a:latin typeface="微軟正黑體" panose="020B0604030504040204" pitchFamily="34" charset="-120"/>
                <a:ea typeface="微軟正黑體" panose="020B0604030504040204" pitchFamily="34" charset="-120"/>
              </a:rPr>
              <a:t>(</a:t>
            </a:r>
            <a:r>
              <a:rPr lang="zh-TW" altLang="en-US" sz="2400" b="1" dirty="0">
                <a:solidFill>
                  <a:srgbClr val="0070C0"/>
                </a:solidFill>
                <a:latin typeface="微軟正黑體" panose="020B0604030504040204" pitchFamily="34" charset="-120"/>
                <a:ea typeface="微軟正黑體" panose="020B0604030504040204" pitchFamily="34" charset="-120"/>
              </a:rPr>
              <a:t>商</a:t>
            </a:r>
            <a:r>
              <a:rPr lang="en-US" altLang="zh-TW" sz="2400" b="1" dirty="0">
                <a:solidFill>
                  <a:srgbClr val="0070C0"/>
                </a:solidFill>
                <a:latin typeface="微軟正黑體" panose="020B0604030504040204" pitchFamily="34" charset="-120"/>
                <a:ea typeface="微軟正黑體" panose="020B0604030504040204" pitchFamily="34" charset="-120"/>
              </a:rPr>
              <a:t>)</a:t>
            </a:r>
            <a:r>
              <a:rPr lang="zh-TW" altLang="en-US" sz="2400" b="1" dirty="0">
                <a:solidFill>
                  <a:srgbClr val="0070C0"/>
                </a:solidFill>
                <a:latin typeface="微軟正黑體" panose="020B0604030504040204" pitchFamily="34" charset="-120"/>
                <a:ea typeface="微軟正黑體" panose="020B0604030504040204" pitchFamily="34" charset="-120"/>
              </a:rPr>
              <a:t>地點</a:t>
            </a:r>
            <a:endParaRPr lang="en-US" altLang="zh-TW" sz="2400" b="1" dirty="0">
              <a:solidFill>
                <a:srgbClr val="0070C0"/>
              </a:solidFill>
              <a:latin typeface="微軟正黑體" panose="020B0604030504040204" pitchFamily="34" charset="-120"/>
              <a:ea typeface="微軟正黑體" panose="020B0604030504040204" pitchFamily="34" charset="-120"/>
            </a:endParaRPr>
          </a:p>
          <a:p>
            <a:pPr marL="0" indent="0" algn="ctr" eaLnBrk="1" hangingPunct="1">
              <a:spcBef>
                <a:spcPct val="50000"/>
              </a:spcBef>
              <a:buNone/>
              <a:defRPr/>
            </a:pPr>
            <a:r>
              <a:rPr lang="zh-TW" altLang="en-US" sz="2400" b="1" dirty="0">
                <a:solidFill>
                  <a:srgbClr val="0070C0"/>
                </a:solidFill>
                <a:latin typeface="微軟正黑體" panose="020B0604030504040204" pitchFamily="34" charset="-120"/>
                <a:ea typeface="微軟正黑體" panose="020B0604030504040204" pitchFamily="34" charset="-120"/>
              </a:rPr>
              <a:t>於本府行政大樓</a:t>
            </a:r>
            <a:br>
              <a:rPr lang="en-US" altLang="zh-TW" sz="2400" b="1" dirty="0">
                <a:solidFill>
                  <a:srgbClr val="0070C0"/>
                </a:solidFill>
                <a:latin typeface="微軟正黑體" panose="020B0604030504040204" pitchFamily="34" charset="-120"/>
                <a:ea typeface="微軟正黑體" panose="020B0604030504040204" pitchFamily="34" charset="-120"/>
              </a:rPr>
            </a:br>
            <a:r>
              <a:rPr lang="zh-TW" altLang="en-US" sz="2400" b="1" dirty="0">
                <a:solidFill>
                  <a:srgbClr val="0070C0"/>
                </a:solidFill>
                <a:latin typeface="微軟正黑體" panose="020B0604030504040204" pitchFamily="34" charset="-120"/>
                <a:ea typeface="微軟正黑體" panose="020B0604030504040204" pitchFamily="34" charset="-120"/>
              </a:rPr>
              <a:t>會談室進行</a:t>
            </a:r>
            <a:endParaRPr lang="en-US" altLang="zh-TW" sz="2400" b="1" dirty="0">
              <a:solidFill>
                <a:srgbClr val="0070C0"/>
              </a:solidFill>
              <a:latin typeface="微軟正黑體" panose="020B0604030504040204" pitchFamily="34" charset="-120"/>
              <a:ea typeface="微軟正黑體" panose="020B0604030504040204" pitchFamily="34" charset="-120"/>
            </a:endParaRPr>
          </a:p>
          <a:p>
            <a:pPr marL="0" indent="0" algn="ctr" eaLnBrk="1" hangingPunct="1">
              <a:spcBef>
                <a:spcPct val="50000"/>
              </a:spcBef>
              <a:buNone/>
              <a:defRPr/>
            </a:pPr>
            <a:r>
              <a:rPr lang="en-US" altLang="zh-TW" sz="1600" b="1" dirty="0">
                <a:solidFill>
                  <a:srgbClr val="0070C0"/>
                </a:solidFill>
                <a:latin typeface="微軟正黑體" panose="020B0604030504040204" pitchFamily="34" charset="-120"/>
                <a:ea typeface="微軟正黑體" panose="020B0604030504040204" pitchFamily="34" charset="-120"/>
              </a:rPr>
              <a:t>(</a:t>
            </a:r>
            <a:r>
              <a:rPr lang="zh-TW" altLang="en-US" sz="1600" b="1" dirty="0">
                <a:solidFill>
                  <a:srgbClr val="0070C0"/>
                </a:solidFill>
                <a:latin typeface="微軟正黑體" panose="020B0604030504040204" pitchFamily="34" charset="-120"/>
                <a:ea typeface="微軟正黑體" panose="020B0604030504040204" pitchFamily="34" charset="-120"/>
              </a:rPr>
              <a:t>管理、財務、職涯發展諮詢及心理諮商，</a:t>
            </a:r>
            <a:r>
              <a:rPr lang="zh-TW" altLang="zh-TW" sz="1600" b="1" dirty="0">
                <a:solidFill>
                  <a:srgbClr val="0070C0"/>
                </a:solidFill>
                <a:latin typeface="微軟正黑體" panose="020B0604030504040204" pitchFamily="34" charset="-120"/>
                <a:ea typeface="微軟正黑體" panose="020B0604030504040204" pitchFamily="34" charset="-120"/>
              </a:rPr>
              <a:t>提供實體或</a:t>
            </a:r>
            <a:r>
              <a:rPr lang="zh-TW" altLang="en-US" sz="1600" b="1" dirty="0">
                <a:solidFill>
                  <a:srgbClr val="0070C0"/>
                </a:solidFill>
                <a:latin typeface="微軟正黑體" panose="020B0604030504040204" pitchFamily="34" charset="-120"/>
                <a:ea typeface="微軟正黑體" panose="020B0604030504040204" pitchFamily="34" charset="-120"/>
              </a:rPr>
              <a:t>通</a:t>
            </a:r>
            <a:r>
              <a:rPr lang="zh-TW" altLang="zh-TW" sz="1600" b="1" dirty="0">
                <a:solidFill>
                  <a:srgbClr val="0070C0"/>
                </a:solidFill>
                <a:latin typeface="微軟正黑體" panose="020B0604030504040204" pitchFamily="34" charset="-120"/>
                <a:ea typeface="微軟正黑體" panose="020B0604030504040204" pitchFamily="34" charset="-120"/>
              </a:rPr>
              <a:t>訊等多元方式</a:t>
            </a:r>
            <a:r>
              <a:rPr lang="en-US" altLang="zh-TW" sz="1600" b="1" dirty="0">
                <a:solidFill>
                  <a:srgbClr val="0070C0"/>
                </a:solidFill>
                <a:latin typeface="微軟正黑體" panose="020B0604030504040204" pitchFamily="34" charset="-120"/>
                <a:ea typeface="微軟正黑體" panose="020B0604030504040204" pitchFamily="34" charset="-120"/>
              </a:rPr>
              <a:t>)</a:t>
            </a:r>
            <a:endParaRPr lang="zh-TW" altLang="zh-TW" sz="1600" b="1" dirty="0">
              <a:solidFill>
                <a:srgbClr val="0070C0"/>
              </a:solidFill>
              <a:latin typeface="微軟正黑體" panose="020B0604030504040204" pitchFamily="34" charset="-120"/>
              <a:ea typeface="微軟正黑體" panose="020B0604030504040204" pitchFamily="34" charset="-120"/>
            </a:endParaRPr>
          </a:p>
          <a:p>
            <a:pPr marL="0" indent="0" algn="ctr" eaLnBrk="1" hangingPunct="1">
              <a:spcBef>
                <a:spcPct val="50000"/>
              </a:spcBef>
              <a:buNone/>
              <a:defRPr/>
            </a:pPr>
            <a:endParaRPr lang="en-US" altLang="zh-TW" sz="2400" b="1" dirty="0">
              <a:solidFill>
                <a:srgbClr val="0070C0"/>
              </a:solidFill>
              <a:latin typeface="微軟正黑體" panose="020B0604030504040204" pitchFamily="34" charset="-120"/>
              <a:ea typeface="微軟正黑體" panose="020B0604030504040204" pitchFamily="34" charset="-120"/>
            </a:endParaRPr>
          </a:p>
          <a:p>
            <a:pPr marL="0" indent="0" algn="just" eaLnBrk="1" hangingPunct="1">
              <a:spcBef>
                <a:spcPct val="50000"/>
              </a:spcBef>
              <a:buNone/>
              <a:defRPr/>
            </a:pPr>
            <a:endParaRPr lang="en-US" altLang="zh-TW" sz="2400" b="1" dirty="0">
              <a:solidFill>
                <a:srgbClr val="0070C0"/>
              </a:solidFill>
              <a:latin typeface="微軟正黑體" panose="020B0604030504040204" pitchFamily="34" charset="-120"/>
              <a:ea typeface="微軟正黑體" panose="020B0604030504040204" pitchFamily="34" charset="-120"/>
            </a:endParaRPr>
          </a:p>
        </p:txBody>
      </p:sp>
      <p:sp>
        <p:nvSpPr>
          <p:cNvPr id="17" name="文字方塊 1"/>
          <p:cNvSpPr txBox="1">
            <a:spLocks noChangeArrowheads="1"/>
          </p:cNvSpPr>
          <p:nvPr/>
        </p:nvSpPr>
        <p:spPr bwMode="auto">
          <a:xfrm>
            <a:off x="4174382" y="2408284"/>
            <a:ext cx="403115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lgn="l" eaLnBrk="0" hangingPunct="0">
              <a:spcBef>
                <a:spcPct val="20000"/>
              </a:spcBef>
              <a:buChar char="•"/>
              <a:defRPr kumimoji="1" sz="3200">
                <a:solidFill>
                  <a:srgbClr val="003399"/>
                </a:solidFill>
                <a:latin typeface="Times New Roman" pitchFamily="18" charset="0"/>
                <a:ea typeface="新細明體" pitchFamily="18" charset="-120"/>
              </a:defRPr>
            </a:lvl1pPr>
            <a:lvl2pPr marL="742950" indent="-285750" algn="l" eaLnBrk="0" hangingPunct="0">
              <a:spcBef>
                <a:spcPct val="20000"/>
              </a:spcBef>
              <a:buChar char="–"/>
              <a:defRPr kumimoji="1" sz="2800">
                <a:solidFill>
                  <a:srgbClr val="0099CC"/>
                </a:solidFill>
                <a:latin typeface="Times New Roman" pitchFamily="18" charset="0"/>
                <a:ea typeface="新細明體" pitchFamily="18" charset="-120"/>
              </a:defRPr>
            </a:lvl2pPr>
            <a:lvl3pPr marL="1143000" indent="-228600" algn="l" eaLnBrk="0" hangingPunct="0">
              <a:spcBef>
                <a:spcPct val="20000"/>
              </a:spcBef>
              <a:buChar char="•"/>
              <a:defRPr kumimoji="1" sz="2400">
                <a:solidFill>
                  <a:srgbClr val="0099CC"/>
                </a:solidFill>
                <a:latin typeface="Times New Roman" pitchFamily="18" charset="0"/>
                <a:ea typeface="新細明體" pitchFamily="18" charset="-120"/>
              </a:defRPr>
            </a:lvl3pPr>
            <a:lvl4pPr marL="1600200" indent="-228600" algn="l" eaLnBrk="0" hangingPunct="0">
              <a:spcBef>
                <a:spcPct val="20000"/>
              </a:spcBef>
              <a:buChar char="–"/>
              <a:defRPr kumimoji="1" sz="2000">
                <a:solidFill>
                  <a:srgbClr val="0099CC"/>
                </a:solidFill>
                <a:latin typeface="Times New Roman" pitchFamily="18" charset="0"/>
                <a:ea typeface="新細明體" pitchFamily="18" charset="-120"/>
              </a:defRPr>
            </a:lvl4pPr>
            <a:lvl5pPr marL="2057400" indent="-228600" algn="l" eaLnBrk="0" hangingPunct="0">
              <a:spcBef>
                <a:spcPct val="20000"/>
              </a:spcBef>
              <a:buChar char="»"/>
              <a:defRPr kumimoji="1" sz="2000">
                <a:solidFill>
                  <a:srgbClr val="0099CC"/>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rgbClr val="0099CC"/>
                </a:solidFill>
                <a:latin typeface="Times New Roman" pitchFamily="18" charset="0"/>
                <a:ea typeface="新細明體" pitchFamily="18" charset="-120"/>
              </a:defRPr>
            </a:lvl9pPr>
          </a:lstStyle>
          <a:p>
            <a:pPr marL="0" indent="0" algn="ctr" eaLnBrk="1" hangingPunct="1">
              <a:spcBef>
                <a:spcPct val="50000"/>
              </a:spcBef>
              <a:buNone/>
              <a:defRPr/>
            </a:pPr>
            <a:r>
              <a:rPr lang="zh-TW" altLang="en-US" sz="2400" b="1" dirty="0">
                <a:solidFill>
                  <a:srgbClr val="0070C0"/>
                </a:solidFill>
                <a:latin typeface="微軟正黑體" panose="020B0604030504040204" pitchFamily="34" charset="-120"/>
                <a:ea typeface="微軟正黑體" panose="020B0604030504040204" pitchFamily="34" charset="-120"/>
              </a:rPr>
              <a:t>諮詢</a:t>
            </a:r>
            <a:r>
              <a:rPr lang="en-US" altLang="zh-TW" sz="2400" b="1" dirty="0">
                <a:solidFill>
                  <a:srgbClr val="0070C0"/>
                </a:solidFill>
                <a:latin typeface="微軟正黑體" panose="020B0604030504040204" pitchFamily="34" charset="-120"/>
                <a:ea typeface="微軟正黑體" panose="020B0604030504040204" pitchFamily="34" charset="-120"/>
              </a:rPr>
              <a:t>(</a:t>
            </a:r>
            <a:r>
              <a:rPr lang="zh-TW" altLang="en-US" sz="2400" b="1" dirty="0">
                <a:solidFill>
                  <a:srgbClr val="0070C0"/>
                </a:solidFill>
                <a:latin typeface="微軟正黑體" panose="020B0604030504040204" pitchFamily="34" charset="-120"/>
                <a:ea typeface="微軟正黑體" panose="020B0604030504040204" pitchFamily="34" charset="-120"/>
              </a:rPr>
              <a:t>商</a:t>
            </a:r>
            <a:r>
              <a:rPr lang="en-US" altLang="zh-TW" sz="2400" b="1" dirty="0">
                <a:solidFill>
                  <a:srgbClr val="0070C0"/>
                </a:solidFill>
                <a:latin typeface="微軟正黑體" panose="020B0604030504040204" pitchFamily="34" charset="-120"/>
                <a:ea typeface="微軟正黑體" panose="020B0604030504040204" pitchFamily="34" charset="-120"/>
              </a:rPr>
              <a:t>)</a:t>
            </a:r>
            <a:r>
              <a:rPr lang="zh-TW" altLang="en-US" sz="2400" b="1" dirty="0">
                <a:solidFill>
                  <a:srgbClr val="0070C0"/>
                </a:solidFill>
                <a:latin typeface="微軟正黑體" panose="020B0604030504040204" pitchFamily="34" charset="-120"/>
                <a:ea typeface="微軟正黑體" panose="020B0604030504040204" pitchFamily="34" charset="-120"/>
              </a:rPr>
              <a:t>時段</a:t>
            </a:r>
            <a:endParaRPr lang="en-US" altLang="zh-TW" sz="2400" b="1" dirty="0">
              <a:solidFill>
                <a:srgbClr val="0070C0"/>
              </a:solidFill>
              <a:latin typeface="微軟正黑體" panose="020B0604030504040204" pitchFamily="34" charset="-120"/>
              <a:ea typeface="微軟正黑體" panose="020B0604030504040204" pitchFamily="34" charset="-120"/>
            </a:endParaRPr>
          </a:p>
          <a:p>
            <a:pPr marL="0" indent="0" algn="ctr" eaLnBrk="1" hangingPunct="1">
              <a:spcBef>
                <a:spcPct val="50000"/>
              </a:spcBef>
              <a:buNone/>
              <a:defRPr/>
            </a:pPr>
            <a:r>
              <a:rPr lang="zh-TW" altLang="en-US" sz="2400" b="1" dirty="0">
                <a:solidFill>
                  <a:srgbClr val="0070C0"/>
                </a:solidFill>
                <a:latin typeface="微軟正黑體" panose="020B0604030504040204" pitchFamily="34" charset="-120"/>
                <a:ea typeface="微軟正黑體" panose="020B0604030504040204" pitchFamily="34" charset="-120"/>
              </a:rPr>
              <a:t>星期一至星期五</a:t>
            </a:r>
            <a:br>
              <a:rPr lang="en-US" altLang="zh-TW" sz="2400" b="1" dirty="0">
                <a:solidFill>
                  <a:srgbClr val="0070C0"/>
                </a:solidFill>
                <a:latin typeface="微軟正黑體" panose="020B0604030504040204" pitchFamily="34" charset="-120"/>
                <a:ea typeface="微軟正黑體" panose="020B0604030504040204" pitchFamily="34" charset="-120"/>
              </a:rPr>
            </a:br>
            <a:r>
              <a:rPr lang="zh-TW" altLang="en-US" sz="2400" b="1" dirty="0">
                <a:solidFill>
                  <a:srgbClr val="0070C0"/>
                </a:solidFill>
                <a:latin typeface="微軟正黑體" panose="020B0604030504040204" pitchFamily="34" charset="-120"/>
                <a:ea typeface="微軟正黑體" panose="020B0604030504040204" pitchFamily="34" charset="-120"/>
              </a:rPr>
              <a:t>上午</a:t>
            </a:r>
            <a:r>
              <a:rPr lang="en-US" altLang="zh-TW" sz="2400" b="1" dirty="0">
                <a:solidFill>
                  <a:srgbClr val="0070C0"/>
                </a:solidFill>
                <a:latin typeface="微軟正黑體" panose="020B0604030504040204" pitchFamily="34" charset="-120"/>
                <a:ea typeface="微軟正黑體" panose="020B0604030504040204" pitchFamily="34" charset="-120"/>
              </a:rPr>
              <a:t>9</a:t>
            </a:r>
            <a:r>
              <a:rPr lang="zh-TW" altLang="en-US" sz="2400" b="1" dirty="0">
                <a:solidFill>
                  <a:srgbClr val="0070C0"/>
                </a:solidFill>
                <a:latin typeface="微軟正黑體" panose="020B0604030504040204" pitchFamily="34" charset="-120"/>
                <a:ea typeface="微軟正黑體" panose="020B0604030504040204" pitchFamily="34" charset="-120"/>
              </a:rPr>
              <a:t>點至</a:t>
            </a:r>
            <a:r>
              <a:rPr lang="en-US" altLang="zh-TW" sz="2400" b="1" dirty="0">
                <a:solidFill>
                  <a:srgbClr val="0070C0"/>
                </a:solidFill>
                <a:latin typeface="微軟正黑體" panose="020B0604030504040204" pitchFamily="34" charset="-120"/>
                <a:ea typeface="微軟正黑體" panose="020B0604030504040204" pitchFamily="34" charset="-120"/>
              </a:rPr>
              <a:t>16</a:t>
            </a:r>
            <a:r>
              <a:rPr lang="zh-TW" altLang="en-US" sz="2400" b="1" dirty="0">
                <a:solidFill>
                  <a:srgbClr val="0070C0"/>
                </a:solidFill>
                <a:latin typeface="微軟正黑體" panose="020B0604030504040204" pitchFamily="34" charset="-120"/>
                <a:ea typeface="微軟正黑體" panose="020B0604030504040204" pitchFamily="34" charset="-120"/>
              </a:rPr>
              <a:t>點</a:t>
            </a:r>
            <a:endParaRPr lang="en-US" altLang="zh-TW" sz="2400" b="1" dirty="0">
              <a:solidFill>
                <a:srgbClr val="0070C0"/>
              </a:solidFill>
              <a:latin typeface="微軟正黑體" panose="020B0604030504040204" pitchFamily="34" charset="-120"/>
              <a:ea typeface="微軟正黑體" panose="020B0604030504040204" pitchFamily="34" charset="-120"/>
            </a:endParaRPr>
          </a:p>
        </p:txBody>
      </p:sp>
      <p:pic>
        <p:nvPicPr>
          <p:cNvPr id="18" name="Picture 2" descr="C:\Users\AQ0616\Downloads\icon地標.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34700" y="1421368"/>
            <a:ext cx="1058880" cy="936128"/>
          </a:xfrm>
          <a:prstGeom prst="rect">
            <a:avLst/>
          </a:prstGeom>
          <a:noFill/>
          <a:extLst>
            <a:ext uri="{909E8E84-426E-40DD-AFC4-6F175D3DCCD1}">
              <a14:hiddenFill xmlns:a14="http://schemas.microsoft.com/office/drawing/2010/main">
                <a:solidFill>
                  <a:srgbClr val="FFFFFF"/>
                </a:solidFill>
              </a14:hiddenFill>
            </a:ext>
          </a:extLst>
        </p:spPr>
      </p:pic>
      <p:cxnSp>
        <p:nvCxnSpPr>
          <p:cNvPr id="3" name="直線接點 2"/>
          <p:cNvCxnSpPr/>
          <p:nvPr/>
        </p:nvCxnSpPr>
        <p:spPr>
          <a:xfrm flipV="1">
            <a:off x="1403494" y="2877880"/>
            <a:ext cx="2083982" cy="70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直線接點 18"/>
          <p:cNvCxnSpPr/>
          <p:nvPr/>
        </p:nvCxnSpPr>
        <p:spPr>
          <a:xfrm flipV="1">
            <a:off x="5071726" y="2884968"/>
            <a:ext cx="2083982" cy="7088"/>
          </a:xfrm>
          <a:prstGeom prst="line">
            <a:avLst/>
          </a:prstGeom>
        </p:spPr>
        <p:style>
          <a:lnRef idx="2">
            <a:schemeClr val="accent1"/>
          </a:lnRef>
          <a:fillRef idx="0">
            <a:schemeClr val="accent1"/>
          </a:fillRef>
          <a:effectRef idx="1">
            <a:schemeClr val="accent1"/>
          </a:effectRef>
          <a:fontRef idx="minor">
            <a:schemeClr val="tx1"/>
          </a:fontRef>
        </p:style>
      </p:cxnSp>
      <p:pic>
        <p:nvPicPr>
          <p:cNvPr id="20" name="Picture 2" descr="C:\Users\AQ0616\Downloads\icon地標.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16045" y="1357423"/>
            <a:ext cx="1058880" cy="936128"/>
          </a:xfrm>
          <a:prstGeom prst="rect">
            <a:avLst/>
          </a:prstGeom>
          <a:noFill/>
          <a:extLst>
            <a:ext uri="{909E8E84-426E-40DD-AFC4-6F175D3DCCD1}">
              <a14:hiddenFill xmlns:a14="http://schemas.microsoft.com/office/drawing/2010/main">
                <a:solidFill>
                  <a:srgbClr val="FFFFFF"/>
                </a:solidFill>
              </a14:hiddenFill>
            </a:ext>
          </a:extLst>
        </p:spPr>
      </p:pic>
      <p:sp>
        <p:nvSpPr>
          <p:cNvPr id="2" name="文字方塊 1"/>
          <p:cNvSpPr txBox="1"/>
          <p:nvPr/>
        </p:nvSpPr>
        <p:spPr>
          <a:xfrm>
            <a:off x="1184828" y="427728"/>
            <a:ext cx="7020711" cy="646331"/>
          </a:xfrm>
          <a:prstGeom prst="rect">
            <a:avLst/>
          </a:prstGeom>
          <a:noFill/>
        </p:spPr>
        <p:txBody>
          <a:bodyPr wrap="square" rtlCol="0">
            <a:spAutoFit/>
          </a:bodyPr>
          <a:lstStyle/>
          <a:p>
            <a:r>
              <a:rPr lang="en-US" altLang="zh-TW" sz="3600" b="1"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5.</a:t>
            </a:r>
            <a:r>
              <a:rPr lang="zh-TW" altLang="en-US" sz="3600" b="1"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本府諮詢</a:t>
            </a:r>
            <a:r>
              <a:rPr lang="en-US" altLang="zh-TW" sz="3600" b="1"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3600" b="1"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商</a:t>
            </a:r>
            <a:r>
              <a:rPr lang="en-US" altLang="zh-TW" sz="3600" b="1"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a:t>
            </a:r>
            <a:r>
              <a:rPr lang="zh-TW" altLang="en-US" sz="3600" b="1" dirty="0">
                <a:solidFill>
                  <a:srgbClr val="FF0066"/>
                </a:solidFill>
                <a:effectLst>
                  <a:outerShdw blurRad="38100" dist="38100" dir="2700000" algn="tl">
                    <a:srgbClr val="C0C0C0"/>
                  </a:outerShdw>
                </a:effectLst>
                <a:latin typeface="微軟正黑體" panose="020B0604030504040204" pitchFamily="34" charset="-120"/>
                <a:ea typeface="微軟正黑體" panose="020B0604030504040204" pitchFamily="34" charset="-120"/>
              </a:rPr>
              <a:t>服務的地點及時段？</a:t>
            </a:r>
            <a:endParaRPr lang="zh-TW" altLang="en-US" sz="36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989505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grpSp>
        <p:nvGrpSpPr>
          <p:cNvPr id="18" name="群組 17"/>
          <p:cNvGrpSpPr/>
          <p:nvPr/>
        </p:nvGrpSpPr>
        <p:grpSpPr>
          <a:xfrm>
            <a:off x="-54430" y="-13292"/>
            <a:ext cx="9198430" cy="5156791"/>
            <a:chOff x="-54430" y="-99392"/>
            <a:chExt cx="9198430" cy="6957392"/>
          </a:xfrm>
        </p:grpSpPr>
        <p:pic>
          <p:nvPicPr>
            <p:cNvPr id="19" name="圖片 18"/>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4430" y="-99392"/>
              <a:ext cx="9198430" cy="6957392"/>
            </a:xfrm>
            <a:prstGeom prst="rect">
              <a:avLst/>
            </a:prstGeom>
          </p:spPr>
        </p:pic>
        <p:grpSp>
          <p:nvGrpSpPr>
            <p:cNvPr id="20" name="群組 19"/>
            <p:cNvGrpSpPr/>
            <p:nvPr/>
          </p:nvGrpSpPr>
          <p:grpSpPr>
            <a:xfrm>
              <a:off x="541948" y="127393"/>
              <a:ext cx="938500" cy="3354470"/>
              <a:chOff x="7389186" y="980728"/>
              <a:chExt cx="1721548" cy="6153316"/>
            </a:xfrm>
          </p:grpSpPr>
          <p:sp>
            <p:nvSpPr>
              <p:cNvPr id="24" name="心形 23"/>
              <p:cNvSpPr/>
              <p:nvPr/>
            </p:nvSpPr>
            <p:spPr bwMode="auto">
              <a:xfrm>
                <a:off x="7389186" y="980728"/>
                <a:ext cx="1721548" cy="1591681"/>
              </a:xfrm>
              <a:prstGeom prst="heart">
                <a:avLst/>
              </a:prstGeom>
              <a:solidFill>
                <a:srgbClr val="FF9999"/>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sp>
            <p:nvSpPr>
              <p:cNvPr id="25" name="手繪多邊形 24"/>
              <p:cNvSpPr/>
              <p:nvPr/>
            </p:nvSpPr>
            <p:spPr bwMode="auto">
              <a:xfrm flipH="1">
                <a:off x="7791027" y="2149788"/>
                <a:ext cx="518385" cy="4984256"/>
              </a:xfrm>
              <a:custGeom>
                <a:avLst/>
                <a:gdLst>
                  <a:gd name="connsiteX0" fmla="*/ 13501 w 1450415"/>
                  <a:gd name="connsiteY0" fmla="*/ 0 h 3722914"/>
                  <a:gd name="connsiteX1" fmla="*/ 274758 w 1450415"/>
                  <a:gd name="connsiteY1" fmla="*/ 413657 h 3722914"/>
                  <a:gd name="connsiteX2" fmla="*/ 13501 w 1450415"/>
                  <a:gd name="connsiteY2" fmla="*/ 979714 h 3722914"/>
                  <a:gd name="connsiteX3" fmla="*/ 786387 w 1450415"/>
                  <a:gd name="connsiteY3" fmla="*/ 2046514 h 3722914"/>
                  <a:gd name="connsiteX4" fmla="*/ 949673 w 1450415"/>
                  <a:gd name="connsiteY4" fmla="*/ 3200400 h 3722914"/>
                  <a:gd name="connsiteX5" fmla="*/ 1450415 w 1450415"/>
                  <a:gd name="connsiteY5" fmla="*/ 3722914 h 372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415" h="3722914">
                    <a:moveTo>
                      <a:pt x="13501" y="0"/>
                    </a:moveTo>
                    <a:cubicBezTo>
                      <a:pt x="144129" y="125185"/>
                      <a:pt x="274758" y="250371"/>
                      <a:pt x="274758" y="413657"/>
                    </a:cubicBezTo>
                    <a:cubicBezTo>
                      <a:pt x="274758" y="576943"/>
                      <a:pt x="-71770" y="707571"/>
                      <a:pt x="13501" y="979714"/>
                    </a:cubicBezTo>
                    <a:cubicBezTo>
                      <a:pt x="98772" y="1251857"/>
                      <a:pt x="630358" y="1676400"/>
                      <a:pt x="786387" y="2046514"/>
                    </a:cubicBezTo>
                    <a:cubicBezTo>
                      <a:pt x="942416" y="2416628"/>
                      <a:pt x="839002" y="2921000"/>
                      <a:pt x="949673" y="3200400"/>
                    </a:cubicBezTo>
                    <a:cubicBezTo>
                      <a:pt x="1060344" y="3479800"/>
                      <a:pt x="1255379" y="3601357"/>
                      <a:pt x="1450415" y="3722914"/>
                    </a:cubicBezTo>
                  </a:path>
                </a:pathLst>
              </a:custGeom>
              <a:noFill/>
              <a:ln w="76200" cap="flat" cmpd="sng" algn="ctr">
                <a:solidFill>
                  <a:srgbClr val="FF9999"/>
                </a:solidFill>
                <a:prstDash val="solid"/>
                <a:round/>
                <a:headEnd type="none" w="med" len="med"/>
                <a:tailEnd type="none" w="med" len="med"/>
              </a:ln>
              <a:effectLst>
                <a:outerShdw dist="35921" dir="2700000" algn="ctr" rotWithShape="0">
                  <a:schemeClr val="bg2"/>
                </a:outerShdw>
                <a:softEdge rad="3175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grpSp>
        <p:grpSp>
          <p:nvGrpSpPr>
            <p:cNvPr id="21" name="群組 20"/>
            <p:cNvGrpSpPr/>
            <p:nvPr/>
          </p:nvGrpSpPr>
          <p:grpSpPr>
            <a:xfrm>
              <a:off x="305455" y="486056"/>
              <a:ext cx="687145" cy="2597538"/>
              <a:chOff x="6660232" y="476672"/>
              <a:chExt cx="1457908" cy="5511167"/>
            </a:xfrm>
          </p:grpSpPr>
          <p:sp>
            <p:nvSpPr>
              <p:cNvPr id="22" name="心形 21"/>
              <p:cNvSpPr/>
              <p:nvPr/>
            </p:nvSpPr>
            <p:spPr bwMode="auto">
              <a:xfrm>
                <a:off x="6660232" y="476672"/>
                <a:ext cx="1457908" cy="1512168"/>
              </a:xfrm>
              <a:prstGeom prst="heart">
                <a:avLst/>
              </a:prstGeom>
              <a:solidFill>
                <a:schemeClr val="bg2">
                  <a:lumMod val="75000"/>
                </a:schemeClr>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sp>
            <p:nvSpPr>
              <p:cNvPr id="23" name="手繪多邊形 22"/>
              <p:cNvSpPr/>
              <p:nvPr/>
            </p:nvSpPr>
            <p:spPr bwMode="auto">
              <a:xfrm rot="420878">
                <a:off x="7048079" y="1546459"/>
                <a:ext cx="603788" cy="4441380"/>
              </a:xfrm>
              <a:custGeom>
                <a:avLst/>
                <a:gdLst>
                  <a:gd name="connsiteX0" fmla="*/ 13501 w 1450415"/>
                  <a:gd name="connsiteY0" fmla="*/ 0 h 3722914"/>
                  <a:gd name="connsiteX1" fmla="*/ 274758 w 1450415"/>
                  <a:gd name="connsiteY1" fmla="*/ 413657 h 3722914"/>
                  <a:gd name="connsiteX2" fmla="*/ 13501 w 1450415"/>
                  <a:gd name="connsiteY2" fmla="*/ 979714 h 3722914"/>
                  <a:gd name="connsiteX3" fmla="*/ 786387 w 1450415"/>
                  <a:gd name="connsiteY3" fmla="*/ 2046514 h 3722914"/>
                  <a:gd name="connsiteX4" fmla="*/ 949673 w 1450415"/>
                  <a:gd name="connsiteY4" fmla="*/ 3200400 h 3722914"/>
                  <a:gd name="connsiteX5" fmla="*/ 1450415 w 1450415"/>
                  <a:gd name="connsiteY5" fmla="*/ 3722914 h 372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0415" h="3722914">
                    <a:moveTo>
                      <a:pt x="13501" y="0"/>
                    </a:moveTo>
                    <a:cubicBezTo>
                      <a:pt x="144129" y="125185"/>
                      <a:pt x="274758" y="250371"/>
                      <a:pt x="274758" y="413657"/>
                    </a:cubicBezTo>
                    <a:cubicBezTo>
                      <a:pt x="274758" y="576943"/>
                      <a:pt x="-71770" y="707571"/>
                      <a:pt x="13501" y="979714"/>
                    </a:cubicBezTo>
                    <a:cubicBezTo>
                      <a:pt x="98772" y="1251857"/>
                      <a:pt x="630358" y="1676400"/>
                      <a:pt x="786387" y="2046514"/>
                    </a:cubicBezTo>
                    <a:cubicBezTo>
                      <a:pt x="942416" y="2416628"/>
                      <a:pt x="839002" y="2921000"/>
                      <a:pt x="949673" y="3200400"/>
                    </a:cubicBezTo>
                    <a:cubicBezTo>
                      <a:pt x="1060344" y="3479800"/>
                      <a:pt x="1255379" y="3601357"/>
                      <a:pt x="1450415" y="3722914"/>
                    </a:cubicBezTo>
                  </a:path>
                </a:pathLst>
              </a:custGeom>
              <a:noFill/>
              <a:ln w="76200" cap="flat" cmpd="sng" algn="ctr">
                <a:solidFill>
                  <a:schemeClr val="bg2">
                    <a:lumMod val="75000"/>
                  </a:schemeClr>
                </a:solidFill>
                <a:prstDash val="solid"/>
                <a:round/>
                <a:headEnd type="none" w="med" len="med"/>
                <a:tailEnd type="none" w="med" len="med"/>
              </a:ln>
              <a:effectLst>
                <a:outerShdw dist="35921" dir="2700000" algn="ctr" rotWithShape="0">
                  <a:schemeClr val="bg2"/>
                </a:outerShdw>
                <a:softEdge rad="31750"/>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1" lang="zh-TW" altLang="en-US" sz="2800" b="0" i="0" u="none" strike="noStrike" cap="none" normalizeH="0" baseline="0">
                  <a:ln>
                    <a:noFill/>
                  </a:ln>
                  <a:solidFill>
                    <a:schemeClr val="tx1"/>
                  </a:solidFill>
                  <a:effectLst/>
                  <a:latin typeface="Times New Roman" pitchFamily="18" charset="0"/>
                  <a:ea typeface="標楷體" pitchFamily="65" charset="-120"/>
                </a:endParaRPr>
              </a:p>
            </p:txBody>
          </p:sp>
        </p:grpSp>
      </p:grpSp>
      <p:pic>
        <p:nvPicPr>
          <p:cNvPr id="3" name="Picture 2" descr="D:\1.企劃科-組編【組編、學校、員工協助方案】\04_員工協助方案(EAP)\00員工協助方案\@員工協助方案@\107年\簡報圖\heart去背.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5965" y="1113412"/>
            <a:ext cx="2898188" cy="1359882"/>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
          <p:cNvSpPr txBox="1">
            <a:spLocks noChangeArrowheads="1"/>
          </p:cNvSpPr>
          <p:nvPr/>
        </p:nvSpPr>
        <p:spPr bwMode="auto">
          <a:xfrm>
            <a:off x="1400770" y="2413631"/>
            <a:ext cx="6039704" cy="807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l" rtl="0" eaLnBrk="1" fontAlgn="base" hangingPunct="1">
              <a:spcBef>
                <a:spcPct val="0"/>
              </a:spcBef>
              <a:spcAft>
                <a:spcPct val="0"/>
              </a:spcAft>
              <a:defRPr sz="3600" b="1" kern="1200">
                <a:solidFill>
                  <a:schemeClr val="tx1"/>
                </a:solidFill>
                <a:latin typeface="微軟正黑體" panose="020B0604030504040204" pitchFamily="34" charset="-120"/>
                <a:ea typeface="微軟正黑體" panose="020B0604030504040204" pitchFamily="34" charset="-120"/>
                <a:cs typeface="+mj-cs"/>
              </a:defRPr>
            </a:lvl1pPr>
            <a:lvl2pPr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2pPr>
            <a:lvl3pPr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3pPr>
            <a:lvl4pPr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4pPr>
            <a:lvl5pPr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5pPr>
            <a:lvl6pPr marL="457200"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6pPr>
            <a:lvl7pPr marL="914400"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7pPr>
            <a:lvl8pPr marL="1371600"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8pPr>
            <a:lvl9pPr marL="1828800" algn="l" rtl="0" eaLnBrk="1" fontAlgn="base" hangingPunct="1">
              <a:spcBef>
                <a:spcPct val="0"/>
              </a:spcBef>
              <a:spcAft>
                <a:spcPct val="0"/>
              </a:spcAft>
              <a:defRPr sz="3600" b="1">
                <a:solidFill>
                  <a:schemeClr val="tx1"/>
                </a:solidFill>
                <a:latin typeface="微軟正黑體" pitchFamily="34" charset="-120"/>
                <a:ea typeface="微軟正黑體" pitchFamily="34" charset="-120"/>
              </a:defRPr>
            </a:lvl9pPr>
          </a:lstStyle>
          <a:p>
            <a:pPr defTabSz="914400">
              <a:defRPr/>
            </a:pPr>
            <a:r>
              <a:rPr lang="zh-TW" altLang="en-US" sz="3200" dirty="0">
                <a:solidFill>
                  <a:srgbClr val="FF3399"/>
                </a:solidFill>
                <a:effectLst>
                  <a:outerShdw blurRad="38100" dist="38100" dir="2700000" algn="tl">
                    <a:srgbClr val="C0C0C0"/>
                  </a:outerShdw>
                </a:effectLst>
              </a:rPr>
              <a:t>新北市政府員工協助方案關心您</a:t>
            </a:r>
          </a:p>
        </p:txBody>
      </p:sp>
      <p:pic>
        <p:nvPicPr>
          <p:cNvPr id="2051" name="Picture 3" descr="D:\1.企劃科-組編【組編、學校、員工協助方案】\04_員工協助方案(EAP)\00員工協助方案\@員工協助方案@\107年\簡報圖\search.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3504" y="3350454"/>
            <a:ext cx="3999767" cy="604525"/>
          </a:xfrm>
          <a:prstGeom prst="rect">
            <a:avLst/>
          </a:prstGeom>
          <a:noFill/>
          <a:extLst>
            <a:ext uri="{909E8E84-426E-40DD-AFC4-6F175D3DCCD1}">
              <a14:hiddenFill xmlns:a14="http://schemas.microsoft.com/office/drawing/2010/main">
                <a:solidFill>
                  <a:srgbClr val="FFFFFF"/>
                </a:solidFill>
              </a14:hiddenFill>
            </a:ext>
          </a:extLst>
        </p:spPr>
      </p:pic>
      <p:sp>
        <p:nvSpPr>
          <p:cNvPr id="4" name="文字方塊 3"/>
          <p:cNvSpPr txBox="1"/>
          <p:nvPr/>
        </p:nvSpPr>
        <p:spPr>
          <a:xfrm>
            <a:off x="2273504" y="3459750"/>
            <a:ext cx="3518912" cy="400110"/>
          </a:xfrm>
          <a:prstGeom prst="rect">
            <a:avLst/>
          </a:prstGeom>
          <a:noFill/>
        </p:spPr>
        <p:txBody>
          <a:bodyPr wrap="none" rtlCol="0">
            <a:spAutoFit/>
          </a:bodyPr>
          <a:lstStyle/>
          <a:p>
            <a:r>
              <a:rPr lang="zh-TW" altLang="en-US" sz="2000" b="1" dirty="0">
                <a:latin typeface="微軟正黑體" panose="020B0604030504040204" pitchFamily="34" charset="-120"/>
                <a:ea typeface="微軟正黑體" panose="020B0604030504040204" pitchFamily="34" charset="-120"/>
              </a:rPr>
              <a:t>新北市政府員工協助方案專區</a:t>
            </a:r>
          </a:p>
        </p:txBody>
      </p:sp>
      <p:pic>
        <p:nvPicPr>
          <p:cNvPr id="28" name="Picture 2" descr="D:\1.企劃科-組編【組編、學校、員工協助方案】\04_員工協助方案(EAP)\00員工協助方案\@員工協助方案@\107年\1070205資源連結\QRcode\180112153212.png"/>
          <p:cNvPicPr>
            <a:picLocks noChangeAspect="1" noChangeArrowheads="1"/>
          </p:cNvPicPr>
          <p:nvPr/>
        </p:nvPicPr>
        <p:blipFill rotWithShape="1">
          <a:blip r:embed="rId6">
            <a:extLst>
              <a:ext uri="{28A0092B-C50C-407E-A947-70E740481C1C}">
                <a14:useLocalDpi xmlns:a14="http://schemas.microsoft.com/office/drawing/2010/main" val="0"/>
              </a:ext>
            </a:extLst>
          </a:blip>
          <a:srcRect l="7096" t="7875" r="8389" b="8292"/>
          <a:stretch/>
        </p:blipFill>
        <p:spPr bwMode="auto">
          <a:xfrm>
            <a:off x="6669263" y="3452033"/>
            <a:ext cx="1309798" cy="1299234"/>
          </a:xfrm>
          <a:prstGeom prst="rect">
            <a:avLst/>
          </a:prstGeom>
          <a:noFill/>
          <a:extLst>
            <a:ext uri="{909E8E84-426E-40DD-AFC4-6F175D3DCCD1}">
              <a14:hiddenFill xmlns:a14="http://schemas.microsoft.com/office/drawing/2010/main">
                <a:solidFill>
                  <a:srgbClr val="FFFFFF"/>
                </a:solidFill>
              </a14:hiddenFill>
            </a:ext>
          </a:extLst>
        </p:spPr>
      </p:pic>
      <p:sp>
        <p:nvSpPr>
          <p:cNvPr id="29" name="圓角矩形 28"/>
          <p:cNvSpPr/>
          <p:nvPr/>
        </p:nvSpPr>
        <p:spPr>
          <a:xfrm>
            <a:off x="8172988" y="3474405"/>
            <a:ext cx="524925" cy="807933"/>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29"/>
          <p:cNvSpPr/>
          <p:nvPr/>
        </p:nvSpPr>
        <p:spPr>
          <a:xfrm>
            <a:off x="8227041" y="3615769"/>
            <a:ext cx="406921" cy="51799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文字方塊 32"/>
          <p:cNvSpPr txBox="1"/>
          <p:nvPr/>
        </p:nvSpPr>
        <p:spPr>
          <a:xfrm>
            <a:off x="6562937" y="3135850"/>
            <a:ext cx="1800200" cy="276999"/>
          </a:xfrm>
          <a:prstGeom prst="rect">
            <a:avLst/>
          </a:prstGeom>
          <a:noFill/>
        </p:spPr>
        <p:txBody>
          <a:bodyPr wrap="square" rtlCol="0">
            <a:spAutoFit/>
          </a:bodyPr>
          <a:lstStyle/>
          <a:p>
            <a:r>
              <a:rPr lang="zh-TW" altLang="en-US" sz="1200" b="1" dirty="0">
                <a:solidFill>
                  <a:schemeClr val="accent1"/>
                </a:solidFill>
                <a:latin typeface="微軟正黑體" panose="020B0604030504040204" pitchFamily="34" charset="-120"/>
                <a:ea typeface="微軟正黑體" panose="020B0604030504040204" pitchFamily="34" charset="-120"/>
              </a:rPr>
              <a:t>相關資訊掃描</a:t>
            </a:r>
            <a:r>
              <a:rPr lang="en-US" altLang="zh-TW" sz="1200" b="1" dirty="0">
                <a:solidFill>
                  <a:schemeClr val="accent1"/>
                </a:solidFill>
                <a:latin typeface="微軟正黑體" panose="020B0604030504040204" pitchFamily="34" charset="-120"/>
                <a:ea typeface="微軟正黑體" panose="020B0604030504040204" pitchFamily="34" charset="-120"/>
              </a:rPr>
              <a:t>QR Code</a:t>
            </a:r>
            <a:endParaRPr lang="zh-TW" altLang="en-US" sz="1200" b="1" dirty="0">
              <a:solidFill>
                <a:schemeClr val="accent1"/>
              </a:solidFill>
              <a:latin typeface="微軟正黑體" panose="020B0604030504040204" pitchFamily="34" charset="-120"/>
              <a:ea typeface="微軟正黑體" panose="020B0604030504040204" pitchFamily="34" charset="-120"/>
            </a:endParaRPr>
          </a:p>
        </p:txBody>
      </p:sp>
      <p:pic>
        <p:nvPicPr>
          <p:cNvPr id="34" name="Picture 2" descr="D:\1.企劃科-組編【組編、學校、員工協助方案】\04_員工協助方案(EAP)\00員工協助方案\@員工協助方案@\107年\1070205資源連結\QRcode\180112153212.png"/>
          <p:cNvPicPr>
            <a:picLocks noChangeAspect="1" noChangeArrowheads="1"/>
          </p:cNvPicPr>
          <p:nvPr/>
        </p:nvPicPr>
        <p:blipFill rotWithShape="1">
          <a:blip r:embed="rId6">
            <a:extLst>
              <a:ext uri="{28A0092B-C50C-407E-A947-70E740481C1C}">
                <a14:useLocalDpi xmlns:a14="http://schemas.microsoft.com/office/drawing/2010/main" val="0"/>
              </a:ext>
            </a:extLst>
          </a:blip>
          <a:srcRect l="7096" t="7875" r="8389" b="8292"/>
          <a:stretch/>
        </p:blipFill>
        <p:spPr bwMode="auto">
          <a:xfrm>
            <a:off x="8295308" y="3749859"/>
            <a:ext cx="291356" cy="289005"/>
          </a:xfrm>
          <a:prstGeom prst="rect">
            <a:avLst/>
          </a:prstGeom>
          <a:noFill/>
          <a:extLst>
            <a:ext uri="{909E8E84-426E-40DD-AFC4-6F175D3DCCD1}">
              <a14:hiddenFill xmlns:a14="http://schemas.microsoft.com/office/drawing/2010/main">
                <a:solidFill>
                  <a:srgbClr val="FFFFFF"/>
                </a:solidFill>
              </a14:hiddenFill>
            </a:ext>
          </a:extLst>
        </p:spPr>
      </p:pic>
      <p:cxnSp>
        <p:nvCxnSpPr>
          <p:cNvPr id="39" name="直線接點 38"/>
          <p:cNvCxnSpPr/>
          <p:nvPr/>
        </p:nvCxnSpPr>
        <p:spPr>
          <a:xfrm>
            <a:off x="8391755" y="3549207"/>
            <a:ext cx="109360" cy="0"/>
          </a:xfrm>
          <a:prstGeom prst="line">
            <a:avLst/>
          </a:prstGeom>
        </p:spPr>
        <p:style>
          <a:lnRef idx="1">
            <a:schemeClr val="accent1"/>
          </a:lnRef>
          <a:fillRef idx="0">
            <a:schemeClr val="accent1"/>
          </a:fillRef>
          <a:effectRef idx="0">
            <a:schemeClr val="accent1"/>
          </a:effectRef>
          <a:fontRef idx="minor">
            <a:schemeClr val="tx1"/>
          </a:fontRef>
        </p:style>
      </p:cxnSp>
      <p:sp>
        <p:nvSpPr>
          <p:cNvPr id="40" name="橢圓 39"/>
          <p:cNvSpPr/>
          <p:nvPr/>
        </p:nvSpPr>
        <p:spPr>
          <a:xfrm flipH="1">
            <a:off x="8328816" y="3533297"/>
            <a:ext cx="45719"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橢圓 40"/>
          <p:cNvSpPr/>
          <p:nvPr/>
        </p:nvSpPr>
        <p:spPr>
          <a:xfrm>
            <a:off x="8395646" y="4165804"/>
            <a:ext cx="98423" cy="8914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687042075"/>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color082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匯合">
  <a:themeElements>
    <a:clrScheme name="匯合">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匯合">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匯合">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color0827</Template>
  <TotalTime>23291</TotalTime>
  <Words>826</Words>
  <Application>Microsoft Office PowerPoint</Application>
  <PresentationFormat>如螢幕大小 (16:9)</PresentationFormat>
  <Paragraphs>109</Paragraphs>
  <Slides>16</Slides>
  <Notes>12</Notes>
  <HiddenSlides>0</HiddenSlides>
  <MMClips>0</MMClips>
  <ScaleCrop>false</ScaleCrop>
  <HeadingPairs>
    <vt:vector size="6" baseType="variant">
      <vt:variant>
        <vt:lpstr>使用字型</vt:lpstr>
      </vt:variant>
      <vt:variant>
        <vt:i4>11</vt:i4>
      </vt:variant>
      <vt:variant>
        <vt:lpstr>佈景主題</vt:lpstr>
      </vt:variant>
      <vt:variant>
        <vt:i4>2</vt:i4>
      </vt:variant>
      <vt:variant>
        <vt:lpstr>投影片標題</vt:lpstr>
      </vt:variant>
      <vt:variant>
        <vt:i4>16</vt:i4>
      </vt:variant>
    </vt:vector>
  </HeadingPairs>
  <TitlesOfParts>
    <vt:vector size="29" baseType="lpstr">
      <vt:lpstr>微軟正黑體</vt:lpstr>
      <vt:lpstr>標楷體</vt:lpstr>
      <vt:lpstr>Arial</vt:lpstr>
      <vt:lpstr>Calibri</vt:lpstr>
      <vt:lpstr>Century Gothic</vt:lpstr>
      <vt:lpstr>Lucida Sans Unicode</vt:lpstr>
      <vt:lpstr>Times New Roman</vt:lpstr>
      <vt:lpstr>Verdana</vt:lpstr>
      <vt:lpstr>Wingdings</vt:lpstr>
      <vt:lpstr>Wingdings 2</vt:lpstr>
      <vt:lpstr>Wingdings 3</vt:lpstr>
      <vt:lpstr>color0827</vt:lpstr>
      <vt:lpstr>匯合</vt:lpstr>
      <vt:lpstr>新北市政府 員工協助方案懶人包</vt:lpstr>
      <vt:lpstr>1. 什麼是員工協助方案？  2.員工協助方案服務內容有哪些？  3.本府員工協助方案的特點為何？  4.如何申請員工協助方案？  5.諮詢(商)服務的地點及時段？</vt:lpstr>
      <vt:lpstr>1. 什麼是員工協助方案？</vt:lpstr>
      <vt:lpstr>2.員工協助方案服務內容有哪些？ 員工協助方案提供6項個別或團體諮詢(商)服務</vt:lpstr>
      <vt:lpstr>PowerPoint 簡報</vt:lpstr>
      <vt:lpstr>PowerPoint 簡報</vt:lpstr>
      <vt:lpstr>PowerPoint 簡報</vt:lpstr>
      <vt:lpstr>PowerPoint 簡報</vt:lpstr>
      <vt:lpstr>PowerPoint 簡報</vt:lpstr>
      <vt:lpstr>PowerPoint 簡報</vt:lpstr>
      <vt:lpstr>PowerPoint 簡報</vt:lpstr>
      <vt:lpstr>PowerPoint 簡報</vt:lpstr>
      <vt:lpstr>4.如何申請員工協助方案？</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新北市政府員工協助方案懶人包</dc:title>
  <dc:creator>leo</dc:creator>
  <cp:lastModifiedBy>陳泱儒</cp:lastModifiedBy>
  <cp:revision>1607</cp:revision>
  <cp:lastPrinted>2016-11-30T08:52:53Z</cp:lastPrinted>
  <dcterms:created xsi:type="dcterms:W3CDTF">2016-08-08T17:01:59Z</dcterms:created>
  <dcterms:modified xsi:type="dcterms:W3CDTF">2026-09-09T07:43:29Z</dcterms:modified>
</cp:coreProperties>
</file>